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57" r:id="rId5"/>
    <p:sldId id="267" r:id="rId6"/>
    <p:sldId id="258" r:id="rId7"/>
    <p:sldId id="259" r:id="rId8"/>
    <p:sldId id="260" r:id="rId9"/>
    <p:sldId id="261" r:id="rId10"/>
    <p:sldId id="264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68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76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73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86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54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802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56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70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75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11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9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9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4E19C-74A4-42E3-B0E2-D1D6C952EABF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44444-458F-47E5-B0F9-4882EB56F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05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sv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22.png"/><Relationship Id="rId14" Type="http://schemas.openxmlformats.org/officeDocument/2006/relationships/image" Target="../media/image2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13" Type="http://schemas.openxmlformats.org/officeDocument/2006/relationships/image" Target="../media/image36.png"/><Relationship Id="rId18" Type="http://schemas.openxmlformats.org/officeDocument/2006/relationships/image" Target="../media/image41.svg"/><Relationship Id="rId3" Type="http://schemas.openxmlformats.org/officeDocument/2006/relationships/image" Target="../media/image22.png"/><Relationship Id="rId21" Type="http://schemas.openxmlformats.org/officeDocument/2006/relationships/image" Target="../media/image42.png"/><Relationship Id="rId7" Type="http://schemas.openxmlformats.org/officeDocument/2006/relationships/image" Target="../media/image30.png"/><Relationship Id="rId12" Type="http://schemas.openxmlformats.org/officeDocument/2006/relationships/image" Target="../media/image35.svg"/><Relationship Id="rId17" Type="http://schemas.openxmlformats.org/officeDocument/2006/relationships/image" Target="../media/image40.png"/><Relationship Id="rId2" Type="http://schemas.openxmlformats.org/officeDocument/2006/relationships/image" Target="../media/image2.JPG"/><Relationship Id="rId16" Type="http://schemas.openxmlformats.org/officeDocument/2006/relationships/image" Target="../media/image39.svg"/><Relationship Id="rId20" Type="http://schemas.openxmlformats.org/officeDocument/2006/relationships/image" Target="../media/image2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sv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svg"/><Relationship Id="rId19" Type="http://schemas.openxmlformats.org/officeDocument/2006/relationships/image" Target="../media/image24.png"/><Relationship Id="rId4" Type="http://schemas.openxmlformats.org/officeDocument/2006/relationships/image" Target="../media/image23.svg"/><Relationship Id="rId9" Type="http://schemas.openxmlformats.org/officeDocument/2006/relationships/image" Target="../media/image32.png"/><Relationship Id="rId14" Type="http://schemas.openxmlformats.org/officeDocument/2006/relationships/image" Target="../media/image37.svg"/><Relationship Id="rId22" Type="http://schemas.openxmlformats.org/officeDocument/2006/relationships/image" Target="../media/image4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svg"/><Relationship Id="rId3" Type="http://schemas.openxmlformats.org/officeDocument/2006/relationships/image" Target="../media/image8.png"/><Relationship Id="rId7" Type="http://schemas.openxmlformats.org/officeDocument/2006/relationships/image" Target="../media/image4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svg"/><Relationship Id="rId3" Type="http://schemas.openxmlformats.org/officeDocument/2006/relationships/image" Target="../media/image8.png"/><Relationship Id="rId7" Type="http://schemas.openxmlformats.org/officeDocument/2006/relationships/image" Target="../media/image46.png"/><Relationship Id="rId12" Type="http://schemas.openxmlformats.org/officeDocument/2006/relationships/image" Target="../media/image51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svg"/><Relationship Id="rId11" Type="http://schemas.openxmlformats.org/officeDocument/2006/relationships/image" Target="../media/image50.png"/><Relationship Id="rId5" Type="http://schemas.openxmlformats.org/officeDocument/2006/relationships/image" Target="../media/image16.png"/><Relationship Id="rId10" Type="http://schemas.openxmlformats.org/officeDocument/2006/relationships/image" Target="../media/image49.svg"/><Relationship Id="rId4" Type="http://schemas.openxmlformats.org/officeDocument/2006/relationships/image" Target="../media/image9.sv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of people holding hands&#10;&#10;Description automatically generated">
            <a:extLst>
              <a:ext uri="{FF2B5EF4-FFF2-40B4-BE49-F238E27FC236}">
                <a16:creationId xmlns:a16="http://schemas.microsoft.com/office/drawing/2014/main" id="{D4F227CD-D826-4B91-91F8-DA2E39D6C2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24" y="772516"/>
            <a:ext cx="4172808" cy="4172808"/>
          </a:xfrm>
          <a:prstGeom prst="rect">
            <a:avLst/>
          </a:prstGeom>
        </p:spPr>
      </p:pic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2" y="206205"/>
            <a:ext cx="1979676" cy="777023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44B575-5ED8-4B38-8225-22C0A6E96CC0}"/>
              </a:ext>
            </a:extLst>
          </p:cNvPr>
          <p:cNvSpPr txBox="1"/>
          <p:nvPr/>
        </p:nvSpPr>
        <p:spPr>
          <a:xfrm>
            <a:off x="5923280" y="4351526"/>
            <a:ext cx="8564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5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نموذج مقترح لتنفيذ</a:t>
            </a:r>
            <a:endParaRPr lang="en-GB" sz="54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A1860C92-5833-4A17-8D6F-E4D08BAA89D8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51" b="2867"/>
          <a:stretch/>
        </p:blipFill>
        <p:spPr>
          <a:xfrm>
            <a:off x="9724599" y="-43050"/>
            <a:ext cx="2490588" cy="127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9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A70CF5C-B084-44AE-A8D3-03E846064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01391"/>
              </p:ext>
            </p:extLst>
          </p:nvPr>
        </p:nvGraphicFramePr>
        <p:xfrm>
          <a:off x="2016168" y="2257827"/>
          <a:ext cx="8128000" cy="40284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28552">
                  <a:extLst>
                    <a:ext uri="{9D8B030D-6E8A-4147-A177-3AD203B41FA5}">
                      <a16:colId xmlns:a16="http://schemas.microsoft.com/office/drawing/2014/main" val="87731064"/>
                    </a:ext>
                  </a:extLst>
                </a:gridCol>
                <a:gridCol w="2702560">
                  <a:extLst>
                    <a:ext uri="{9D8B030D-6E8A-4147-A177-3AD203B41FA5}">
                      <a16:colId xmlns:a16="http://schemas.microsoft.com/office/drawing/2014/main" val="721837317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405831516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947667178"/>
                    </a:ext>
                  </a:extLst>
                </a:gridCol>
                <a:gridCol w="288968">
                  <a:extLst>
                    <a:ext uri="{9D8B030D-6E8A-4147-A177-3AD203B41FA5}">
                      <a16:colId xmlns:a16="http://schemas.microsoft.com/office/drawing/2014/main" val="26270839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المكان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البيات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الوقت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اليوم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م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25466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SA" dirty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62250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5316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SA" dirty="0"/>
                        <a:t>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28385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5759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SA" dirty="0"/>
                        <a:t>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86708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9502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SA" dirty="0"/>
                        <a:t>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19245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02744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SA" dirty="0"/>
                        <a:t>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6043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46430"/>
                  </a:ext>
                </a:extLst>
              </a:tr>
            </a:tbl>
          </a:graphicData>
        </a:graphic>
      </p:graphicFrame>
      <p:sp useBgFill="1"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289A12B8-FF75-4A07-8CE3-B7760C10C79E}"/>
              </a:ext>
            </a:extLst>
          </p:cNvPr>
          <p:cNvSpPr/>
          <p:nvPr/>
        </p:nvSpPr>
        <p:spPr>
          <a:xfrm rot="16200000" flipH="1">
            <a:off x="8475170" y="382624"/>
            <a:ext cx="624486" cy="2713510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EE4B7C-C275-450A-BAEB-44E2F2290D3E}"/>
              </a:ext>
            </a:extLst>
          </p:cNvPr>
          <p:cNvSpPr txBox="1"/>
          <p:nvPr/>
        </p:nvSpPr>
        <p:spPr>
          <a:xfrm>
            <a:off x="7772400" y="1498420"/>
            <a:ext cx="207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>
                <a:latin typeface="A Jannat LT" panose="01000000000000000000" pitchFamily="2" charset="-78"/>
                <a:cs typeface="A Jannat LT" panose="01000000000000000000" pitchFamily="2" charset="-78"/>
              </a:rPr>
              <a:t>البرنامج الزمني</a:t>
            </a:r>
            <a:endParaRPr lang="en-GB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pic>
        <p:nvPicPr>
          <p:cNvPr id="23" name="Picture 22" descr="A logo of people holding hands&#10;&#10;Description automatically generated">
            <a:extLst>
              <a:ext uri="{FF2B5EF4-FFF2-40B4-BE49-F238E27FC236}">
                <a16:creationId xmlns:a16="http://schemas.microsoft.com/office/drawing/2014/main" id="{03598D7F-A63A-457B-B5F5-4AAE594A6B0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53" y="701891"/>
            <a:ext cx="4172808" cy="417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5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C156440-72AA-4D9F-9946-0C884D5C7E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406850"/>
              </p:ext>
            </p:extLst>
          </p:nvPr>
        </p:nvGraphicFramePr>
        <p:xfrm>
          <a:off x="2032000" y="2586607"/>
          <a:ext cx="8128000" cy="2595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37840">
                  <a:extLst>
                    <a:ext uri="{9D8B030D-6E8A-4147-A177-3AD203B41FA5}">
                      <a16:colId xmlns:a16="http://schemas.microsoft.com/office/drawing/2014/main" val="2252001763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627360792"/>
                    </a:ext>
                  </a:extLst>
                </a:gridCol>
                <a:gridCol w="3769360">
                  <a:extLst>
                    <a:ext uri="{9D8B030D-6E8A-4147-A177-3AD203B41FA5}">
                      <a16:colId xmlns:a16="http://schemas.microsoft.com/office/drawing/2014/main" val="253710577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51365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الملاحظات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المبلغ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البيان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م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829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13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809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60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/>
                        <a:t>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297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dirty="0"/>
                        <a:t>الاجمالي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961970"/>
                  </a:ext>
                </a:extLst>
              </a:tr>
            </a:tbl>
          </a:graphicData>
        </a:graphic>
      </p:graphicFrame>
      <p:sp useBgFill="1"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B9724CA2-FB34-4D8D-B14C-A9BB15CD072A}"/>
              </a:ext>
            </a:extLst>
          </p:cNvPr>
          <p:cNvSpPr/>
          <p:nvPr/>
        </p:nvSpPr>
        <p:spPr>
          <a:xfrm rot="16200000" flipH="1">
            <a:off x="8491002" y="782688"/>
            <a:ext cx="624486" cy="2713510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C2F977-292D-4BCC-B2B5-AA414225057E}"/>
              </a:ext>
            </a:extLst>
          </p:cNvPr>
          <p:cNvSpPr txBox="1"/>
          <p:nvPr/>
        </p:nvSpPr>
        <p:spPr>
          <a:xfrm>
            <a:off x="7795853" y="1928603"/>
            <a:ext cx="207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>
                <a:latin typeface="A Jannat LT" panose="01000000000000000000" pitchFamily="2" charset="-78"/>
                <a:cs typeface="A Jannat LT" panose="01000000000000000000" pitchFamily="2" charset="-78"/>
              </a:rPr>
              <a:t>الميزانية المقترحة</a:t>
            </a:r>
            <a:endParaRPr lang="en-GB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pic>
        <p:nvPicPr>
          <p:cNvPr id="23" name="Picture 22" descr="A logo of people holding hands&#10;&#10;Description automatically generated">
            <a:extLst>
              <a:ext uri="{FF2B5EF4-FFF2-40B4-BE49-F238E27FC236}">
                <a16:creationId xmlns:a16="http://schemas.microsoft.com/office/drawing/2014/main" id="{6E40ECDC-FFD7-4846-8FD6-13169370FF3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089" y="500203"/>
            <a:ext cx="4172808" cy="417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889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 descr="A logo of people holding hands&#10;&#10;Description automatically generated">
            <a:extLst>
              <a:ext uri="{FF2B5EF4-FFF2-40B4-BE49-F238E27FC236}">
                <a16:creationId xmlns:a16="http://schemas.microsoft.com/office/drawing/2014/main" id="{6E40ECDC-FFD7-4846-8FD6-13169370FF3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24" y="772516"/>
            <a:ext cx="4172808" cy="41728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EE3DE2-4196-48EC-872F-FA5E75D320BF}"/>
              </a:ext>
            </a:extLst>
          </p:cNvPr>
          <p:cNvSpPr txBox="1"/>
          <p:nvPr/>
        </p:nvSpPr>
        <p:spPr>
          <a:xfrm>
            <a:off x="5749204" y="3792826"/>
            <a:ext cx="47470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600" dirty="0">
                <a:solidFill>
                  <a:srgbClr val="007E68"/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شكرا</a:t>
            </a:r>
            <a:endParaRPr lang="en-GB" sz="6600" dirty="0">
              <a:solidFill>
                <a:srgbClr val="007E68"/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94681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Block Arc 1">
            <a:extLst>
              <a:ext uri="{FF2B5EF4-FFF2-40B4-BE49-F238E27FC236}">
                <a16:creationId xmlns:a16="http://schemas.microsoft.com/office/drawing/2014/main" id="{CF4DABE7-A8FB-4AAA-B5DE-1EFA1A019D20}"/>
              </a:ext>
            </a:extLst>
          </p:cNvPr>
          <p:cNvSpPr/>
          <p:nvPr/>
        </p:nvSpPr>
        <p:spPr>
          <a:xfrm rot="16492080" flipH="1">
            <a:off x="7650760" y="2034479"/>
            <a:ext cx="4628445" cy="3134364"/>
          </a:xfrm>
          <a:prstGeom prst="blockArc">
            <a:avLst>
              <a:gd name="adj1" fmla="val 11468708"/>
              <a:gd name="adj2" fmla="val 84487"/>
              <a:gd name="adj3" fmla="val 0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541FCEC-647C-405C-ADB4-176C0354E070}"/>
              </a:ext>
            </a:extLst>
          </p:cNvPr>
          <p:cNvSpPr/>
          <p:nvPr/>
        </p:nvSpPr>
        <p:spPr>
          <a:xfrm flipH="1">
            <a:off x="8934895" y="1347032"/>
            <a:ext cx="575733" cy="575733"/>
          </a:xfrm>
          <a:prstGeom prst="ellipse">
            <a:avLst/>
          </a:prstGeom>
          <a:solidFill>
            <a:srgbClr val="ECECEC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D0DC17-985A-4F64-9938-DB957202582A}"/>
              </a:ext>
            </a:extLst>
          </p:cNvPr>
          <p:cNvSpPr/>
          <p:nvPr/>
        </p:nvSpPr>
        <p:spPr>
          <a:xfrm flipH="1">
            <a:off x="8321619" y="2496633"/>
            <a:ext cx="575733" cy="575733"/>
          </a:xfrm>
          <a:prstGeom prst="ellipse">
            <a:avLst/>
          </a:prstGeom>
          <a:solidFill>
            <a:srgbClr val="ECECEC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DEBA025-746F-4FF4-B2EF-DB4DF2773237}"/>
              </a:ext>
            </a:extLst>
          </p:cNvPr>
          <p:cNvSpPr/>
          <p:nvPr/>
        </p:nvSpPr>
        <p:spPr>
          <a:xfrm flipH="1">
            <a:off x="8132798" y="3547467"/>
            <a:ext cx="575733" cy="575733"/>
          </a:xfrm>
          <a:prstGeom prst="ellipse">
            <a:avLst/>
          </a:prstGeom>
          <a:solidFill>
            <a:srgbClr val="ECECEC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339D9A6-1A35-401A-8025-A61E92A01010}"/>
              </a:ext>
            </a:extLst>
          </p:cNvPr>
          <p:cNvSpPr/>
          <p:nvPr/>
        </p:nvSpPr>
        <p:spPr>
          <a:xfrm flipH="1">
            <a:off x="8173603" y="4619517"/>
            <a:ext cx="575733" cy="575733"/>
          </a:xfrm>
          <a:prstGeom prst="ellipse">
            <a:avLst/>
          </a:prstGeom>
          <a:solidFill>
            <a:srgbClr val="ECECEC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5C255FC9-E628-483D-9283-73F71EA69F94}"/>
              </a:ext>
            </a:extLst>
          </p:cNvPr>
          <p:cNvSpPr/>
          <p:nvPr/>
        </p:nvSpPr>
        <p:spPr>
          <a:xfrm rot="5400000">
            <a:off x="4555794" y="1662384"/>
            <a:ext cx="795052" cy="6769190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D447425-2DA1-4520-B2AD-977186D8E15B}"/>
              </a:ext>
            </a:extLst>
          </p:cNvPr>
          <p:cNvCxnSpPr>
            <a:cxnSpLocks/>
          </p:cNvCxnSpPr>
          <p:nvPr/>
        </p:nvCxnSpPr>
        <p:spPr>
          <a:xfrm flipH="1">
            <a:off x="9820806" y="532789"/>
            <a:ext cx="0" cy="599562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0EDB38F-F1A8-4FD0-85CB-EDDA3EA0CC1B}"/>
              </a:ext>
            </a:extLst>
          </p:cNvPr>
          <p:cNvSpPr txBox="1"/>
          <p:nvPr/>
        </p:nvSpPr>
        <p:spPr>
          <a:xfrm>
            <a:off x="9051583" y="1425703"/>
            <a:ext cx="400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  <a:endParaRPr lang="en-GB" sz="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28457B-7098-46F1-BB5B-E164F0A2985C}"/>
              </a:ext>
            </a:extLst>
          </p:cNvPr>
          <p:cNvSpPr txBox="1"/>
          <p:nvPr/>
        </p:nvSpPr>
        <p:spPr>
          <a:xfrm>
            <a:off x="8421745" y="2575304"/>
            <a:ext cx="400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endParaRPr lang="en-GB" sz="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2FBF31-7DB3-45BC-978A-3960498B7017}"/>
              </a:ext>
            </a:extLst>
          </p:cNvPr>
          <p:cNvSpPr txBox="1"/>
          <p:nvPr/>
        </p:nvSpPr>
        <p:spPr>
          <a:xfrm>
            <a:off x="8220630" y="3626138"/>
            <a:ext cx="400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endParaRPr lang="en-GB" sz="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01444-C95C-4ACE-9E46-CBBB1D7B323B}"/>
              </a:ext>
            </a:extLst>
          </p:cNvPr>
          <p:cNvSpPr txBox="1"/>
          <p:nvPr/>
        </p:nvSpPr>
        <p:spPr>
          <a:xfrm>
            <a:off x="8311253" y="4720521"/>
            <a:ext cx="400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  <a:endParaRPr lang="en-GB" sz="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26" name="Graphic 25" descr="Clipboard outline">
            <a:extLst>
              <a:ext uri="{FF2B5EF4-FFF2-40B4-BE49-F238E27FC236}">
                <a16:creationId xmlns:a16="http://schemas.microsoft.com/office/drawing/2014/main" id="{00CC58C9-0115-427F-AD44-757414F58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71379" y="3295237"/>
            <a:ext cx="914400" cy="914400"/>
          </a:xfrm>
          <a:prstGeom prst="rect">
            <a:avLst/>
          </a:prstGeom>
        </p:spPr>
      </p:pic>
      <p:sp useBgFill="1"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BC3BC058-C92A-4F03-98B7-F2E85C000040}"/>
              </a:ext>
            </a:extLst>
          </p:cNvPr>
          <p:cNvSpPr/>
          <p:nvPr/>
        </p:nvSpPr>
        <p:spPr>
          <a:xfrm rot="5400000">
            <a:off x="4539021" y="537022"/>
            <a:ext cx="795052" cy="6735644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39B089E3-C159-4B61-BBB9-14F3347F36C9}"/>
              </a:ext>
            </a:extLst>
          </p:cNvPr>
          <p:cNvSpPr/>
          <p:nvPr/>
        </p:nvSpPr>
        <p:spPr>
          <a:xfrm rot="5400000">
            <a:off x="4585106" y="-673354"/>
            <a:ext cx="795052" cy="6878938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0" name="Rectangle: Top Corners Rounded 29">
            <a:extLst>
              <a:ext uri="{FF2B5EF4-FFF2-40B4-BE49-F238E27FC236}">
                <a16:creationId xmlns:a16="http://schemas.microsoft.com/office/drawing/2014/main" id="{DC529042-E11E-42BA-B825-C21E89A79729}"/>
              </a:ext>
            </a:extLst>
          </p:cNvPr>
          <p:cNvSpPr/>
          <p:nvPr/>
        </p:nvSpPr>
        <p:spPr>
          <a:xfrm rot="5400000">
            <a:off x="4919131" y="-2160694"/>
            <a:ext cx="795052" cy="7495864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 cap="flat" cmpd="sng" algn="ctr">
            <a:gradFill flip="none" rotWithShape="1">
              <a:gsLst>
                <a:gs pos="0">
                  <a:schemeClr val="accent6">
                    <a:lumMod val="33000"/>
                    <a:lumOff val="67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5F9602-B6EB-488F-892F-061B2CB9EF80}"/>
              </a:ext>
            </a:extLst>
          </p:cNvPr>
          <p:cNvSpPr txBox="1"/>
          <p:nvPr/>
        </p:nvSpPr>
        <p:spPr>
          <a:xfrm>
            <a:off x="1589347" y="1413684"/>
            <a:ext cx="719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20C87D-3160-4E13-80D3-3E83364289A8}"/>
              </a:ext>
            </a:extLst>
          </p:cNvPr>
          <p:cNvSpPr txBox="1"/>
          <p:nvPr/>
        </p:nvSpPr>
        <p:spPr>
          <a:xfrm>
            <a:off x="1102808" y="2624873"/>
            <a:ext cx="719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509CE19-9134-402C-8B0C-7BA1055BECD2}"/>
              </a:ext>
            </a:extLst>
          </p:cNvPr>
          <p:cNvSpPr txBox="1"/>
          <p:nvPr/>
        </p:nvSpPr>
        <p:spPr>
          <a:xfrm>
            <a:off x="940100" y="3728841"/>
            <a:ext cx="719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6C0B3F3-5CF6-41EB-903D-533456DDBA32}"/>
              </a:ext>
            </a:extLst>
          </p:cNvPr>
          <p:cNvSpPr txBox="1"/>
          <p:nvPr/>
        </p:nvSpPr>
        <p:spPr>
          <a:xfrm>
            <a:off x="947101" y="4853392"/>
            <a:ext cx="719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71467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21" name="Oval 120">
            <a:extLst>
              <a:ext uri="{FF2B5EF4-FFF2-40B4-BE49-F238E27FC236}">
                <a16:creationId xmlns:a16="http://schemas.microsoft.com/office/drawing/2014/main" id="{F853DC88-F87C-4CC9-8DB7-67762E3E4564}"/>
              </a:ext>
            </a:extLst>
          </p:cNvPr>
          <p:cNvSpPr/>
          <p:nvPr/>
        </p:nvSpPr>
        <p:spPr>
          <a:xfrm>
            <a:off x="9853341" y="3346870"/>
            <a:ext cx="696635" cy="634529"/>
          </a:xfrm>
          <a:prstGeom prst="ellipse">
            <a:avLst/>
          </a:prstGeom>
          <a:solidFill>
            <a:srgbClr val="ECECEC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3B2D1DC-AEF0-440E-BABB-FFC80C8E1385}"/>
              </a:ext>
            </a:extLst>
          </p:cNvPr>
          <p:cNvCxnSpPr>
            <a:cxnSpLocks/>
            <a:stCxn id="47" idx="2"/>
            <a:endCxn id="68" idx="0"/>
          </p:cNvCxnSpPr>
          <p:nvPr/>
        </p:nvCxnSpPr>
        <p:spPr>
          <a:xfrm>
            <a:off x="4790118" y="1825119"/>
            <a:ext cx="9582" cy="189901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18955C6-D8E1-42CC-9CFC-B6C98174F776}"/>
              </a:ext>
            </a:extLst>
          </p:cNvPr>
          <p:cNvCxnSpPr>
            <a:cxnSpLocks/>
          </p:cNvCxnSpPr>
          <p:nvPr/>
        </p:nvCxnSpPr>
        <p:spPr>
          <a:xfrm>
            <a:off x="4766938" y="678302"/>
            <a:ext cx="0" cy="30943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6D5C63E-2BF6-4AA9-8146-39AB3EA51244}"/>
              </a:ext>
            </a:extLst>
          </p:cNvPr>
          <p:cNvCxnSpPr>
            <a:cxnSpLocks/>
          </p:cNvCxnSpPr>
          <p:nvPr/>
        </p:nvCxnSpPr>
        <p:spPr>
          <a:xfrm flipV="1">
            <a:off x="5225216" y="1352560"/>
            <a:ext cx="2047565" cy="2612"/>
          </a:xfrm>
          <a:prstGeom prst="line">
            <a:avLst/>
          </a:prstGeom>
          <a:solidFill>
            <a:srgbClr val="ECECEC"/>
          </a:solidFill>
          <a:ln w="28575">
            <a:solidFill>
              <a:schemeClr val="accent6">
                <a:lumMod val="50000"/>
              </a:schemeClr>
            </a:solidFill>
            <a:headEnd type="none" w="med" len="med"/>
            <a:tailEnd type="oval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A20452BC-F7BC-472C-A303-27626F076E1E}"/>
              </a:ext>
            </a:extLst>
          </p:cNvPr>
          <p:cNvSpPr/>
          <p:nvPr/>
        </p:nvSpPr>
        <p:spPr>
          <a:xfrm>
            <a:off x="4406756" y="987732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6DA4C2EC-0ADB-49D7-8041-C1B9221E8D1C}"/>
              </a:ext>
            </a:extLst>
          </p:cNvPr>
          <p:cNvSpPr/>
          <p:nvPr/>
        </p:nvSpPr>
        <p:spPr>
          <a:xfrm rot="5246055">
            <a:off x="4151334" y="768286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DC99FD0-6AAC-44F5-BF85-7117E81E6DC9}"/>
              </a:ext>
            </a:extLst>
          </p:cNvPr>
          <p:cNvGrpSpPr/>
          <p:nvPr/>
        </p:nvGrpSpPr>
        <p:grpSpPr>
          <a:xfrm flipH="1">
            <a:off x="2101071" y="1880866"/>
            <a:ext cx="3471369" cy="1220367"/>
            <a:chOff x="4996686" y="508384"/>
            <a:chExt cx="5252214" cy="1846426"/>
          </a:xfrm>
          <a:solidFill>
            <a:srgbClr val="ECECEC"/>
          </a:solidFill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3E7CAA0-9314-48FA-974D-97D2966A9727}"/>
                </a:ext>
              </a:extLst>
            </p:cNvPr>
            <p:cNvCxnSpPr>
              <a:cxnSpLocks/>
              <a:stCxn id="70" idx="0"/>
            </p:cNvCxnSpPr>
            <p:nvPr/>
          </p:nvCxnSpPr>
          <p:spPr>
            <a:xfrm flipV="1">
              <a:off x="6906168" y="1308101"/>
              <a:ext cx="3342732" cy="4264"/>
            </a:xfrm>
            <a:prstGeom prst="line">
              <a:avLst/>
            </a:prstGeom>
            <a:grpFill/>
            <a:ln w="28575">
              <a:solidFill>
                <a:schemeClr val="accent5">
                  <a:lumMod val="50000"/>
                </a:schemeClr>
              </a:solidFill>
              <a:headEnd type="none" w="med" len="med"/>
              <a:tailEnd type="oval" w="sm" len="sm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80899F71-C0F6-417B-BD96-265732CC0E18}"/>
                </a:ext>
              </a:extLst>
            </p:cNvPr>
            <p:cNvSpPr/>
            <p:nvPr/>
          </p:nvSpPr>
          <p:spPr>
            <a:xfrm>
              <a:off x="5568949" y="711361"/>
              <a:ext cx="1193799" cy="1193799"/>
            </a:xfrm>
            <a:prstGeom prst="ellipse">
              <a:avLst/>
            </a:prstGeom>
            <a:grpFill/>
            <a:ln w="2222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FD485AC-160F-47D4-B264-A7F45E2B072F}"/>
                </a:ext>
              </a:extLst>
            </p:cNvPr>
            <p:cNvCxnSpPr>
              <a:cxnSpLocks/>
              <a:stCxn id="70" idx="2"/>
              <a:endCxn id="73" idx="0"/>
            </p:cNvCxnSpPr>
            <p:nvPr/>
          </p:nvCxnSpPr>
          <p:spPr>
            <a:xfrm flipH="1">
              <a:off x="6194802" y="2078432"/>
              <a:ext cx="7675" cy="276378"/>
            </a:xfrm>
            <a:prstGeom prst="lin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Arc 69">
              <a:extLst>
                <a:ext uri="{FF2B5EF4-FFF2-40B4-BE49-F238E27FC236}">
                  <a16:creationId xmlns:a16="http://schemas.microsoft.com/office/drawing/2014/main" id="{E4F8A355-BBED-4D8C-A777-67E3F6F8836B}"/>
                </a:ext>
              </a:extLst>
            </p:cNvPr>
            <p:cNvSpPr/>
            <p:nvPr/>
          </p:nvSpPr>
          <p:spPr>
            <a:xfrm rot="5246055">
              <a:off x="5151962" y="353108"/>
              <a:ext cx="1599432" cy="1909984"/>
            </a:xfrm>
            <a:prstGeom prst="arc">
              <a:avLst>
                <a:gd name="adj1" fmla="val 16369306"/>
                <a:gd name="adj2" fmla="val 20702972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2D8EAEE-A0BA-4252-9B9D-855DC2C9F282}"/>
              </a:ext>
            </a:extLst>
          </p:cNvPr>
          <p:cNvGrpSpPr/>
          <p:nvPr/>
        </p:nvGrpSpPr>
        <p:grpSpPr>
          <a:xfrm>
            <a:off x="4002751" y="2967077"/>
            <a:ext cx="3471369" cy="1155299"/>
            <a:chOff x="4996686" y="508384"/>
            <a:chExt cx="5252214" cy="1747978"/>
          </a:xfrm>
          <a:solidFill>
            <a:srgbClr val="ECECEC"/>
          </a:solidFill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0EBF5919-A625-47B1-8576-221C332904A9}"/>
                </a:ext>
              </a:extLst>
            </p:cNvPr>
            <p:cNvCxnSpPr>
              <a:cxnSpLocks/>
              <a:stCxn id="75" idx="0"/>
            </p:cNvCxnSpPr>
            <p:nvPr/>
          </p:nvCxnSpPr>
          <p:spPr>
            <a:xfrm flipV="1">
              <a:off x="6906168" y="1308101"/>
              <a:ext cx="3342732" cy="4264"/>
            </a:xfrm>
            <a:prstGeom prst="line">
              <a:avLst/>
            </a:prstGeom>
            <a:grpFill/>
            <a:ln w="28575">
              <a:solidFill>
                <a:schemeClr val="accent4">
                  <a:lumMod val="75000"/>
                </a:schemeClr>
              </a:solidFill>
              <a:headEnd type="none" w="med" len="med"/>
              <a:tailEnd type="oval" w="sm" len="sm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A760B5B1-1566-408A-803E-5488525E37EC}"/>
                </a:ext>
              </a:extLst>
            </p:cNvPr>
            <p:cNvSpPr/>
            <p:nvPr/>
          </p:nvSpPr>
          <p:spPr>
            <a:xfrm>
              <a:off x="5568949" y="711361"/>
              <a:ext cx="1193799" cy="1193799"/>
            </a:xfrm>
            <a:prstGeom prst="ellipse">
              <a:avLst/>
            </a:prstGeom>
            <a:grpFill/>
            <a:ln w="2222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0CD9365-FEB6-4E75-97CD-E42F8A0AB6AB}"/>
                </a:ext>
              </a:extLst>
            </p:cNvPr>
            <p:cNvCxnSpPr>
              <a:cxnSpLocks/>
              <a:stCxn id="75" idx="2"/>
              <a:endCxn id="78" idx="0"/>
            </p:cNvCxnSpPr>
            <p:nvPr/>
          </p:nvCxnSpPr>
          <p:spPr>
            <a:xfrm>
              <a:off x="6194802" y="2078432"/>
              <a:ext cx="7675" cy="177930"/>
            </a:xfrm>
            <a:prstGeom prst="lin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2F62C2EC-FC7B-43CE-B095-1DCE0B3F7536}"/>
                </a:ext>
              </a:extLst>
            </p:cNvPr>
            <p:cNvSpPr/>
            <p:nvPr/>
          </p:nvSpPr>
          <p:spPr>
            <a:xfrm rot="5246055">
              <a:off x="5151962" y="353108"/>
              <a:ext cx="1599432" cy="1909984"/>
            </a:xfrm>
            <a:prstGeom prst="arc">
              <a:avLst>
                <a:gd name="adj1" fmla="val 16369306"/>
                <a:gd name="adj2" fmla="val 20702972"/>
              </a:avLst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7788BD9-3E42-43CA-B0AD-F0B3A8628662}"/>
              </a:ext>
            </a:extLst>
          </p:cNvPr>
          <p:cNvGrpSpPr/>
          <p:nvPr/>
        </p:nvGrpSpPr>
        <p:grpSpPr>
          <a:xfrm flipH="1">
            <a:off x="2101071" y="3988221"/>
            <a:ext cx="3471369" cy="1444399"/>
            <a:chOff x="4996686" y="508384"/>
            <a:chExt cx="5252214" cy="2185389"/>
          </a:xfrm>
          <a:solidFill>
            <a:srgbClr val="ECECEC"/>
          </a:solidFill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2E9D754-435B-4AAE-AB1A-27AE0E7869FB}"/>
                </a:ext>
              </a:extLst>
            </p:cNvPr>
            <p:cNvCxnSpPr>
              <a:cxnSpLocks/>
              <a:stCxn id="80" idx="0"/>
            </p:cNvCxnSpPr>
            <p:nvPr/>
          </p:nvCxnSpPr>
          <p:spPr>
            <a:xfrm flipV="1">
              <a:off x="6906168" y="1308101"/>
              <a:ext cx="3342732" cy="4264"/>
            </a:xfrm>
            <a:prstGeom prst="line">
              <a:avLst/>
            </a:prstGeom>
            <a:grpFill/>
            <a:ln w="28575">
              <a:solidFill>
                <a:schemeClr val="accent2">
                  <a:lumMod val="75000"/>
                </a:schemeClr>
              </a:solidFill>
              <a:headEnd type="none" w="med" len="med"/>
              <a:tailEnd type="oval" w="sm" len="sm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E881C036-C46A-4DBD-902F-F0459E7EC604}"/>
                </a:ext>
              </a:extLst>
            </p:cNvPr>
            <p:cNvSpPr/>
            <p:nvPr/>
          </p:nvSpPr>
          <p:spPr>
            <a:xfrm>
              <a:off x="5568949" y="711361"/>
              <a:ext cx="1193799" cy="1193799"/>
            </a:xfrm>
            <a:prstGeom prst="ellipse">
              <a:avLst/>
            </a:prstGeom>
            <a:grpFill/>
            <a:ln w="2222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B9890E79-4D4C-4EF8-982F-FC88F2FB8210}"/>
                </a:ext>
              </a:extLst>
            </p:cNvPr>
            <p:cNvCxnSpPr>
              <a:cxnSpLocks/>
              <a:stCxn id="80" idx="2"/>
            </p:cNvCxnSpPr>
            <p:nvPr/>
          </p:nvCxnSpPr>
          <p:spPr>
            <a:xfrm>
              <a:off x="6194802" y="2078432"/>
              <a:ext cx="0" cy="615341"/>
            </a:xfrm>
            <a:prstGeom prst="lin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Arc 79">
              <a:extLst>
                <a:ext uri="{FF2B5EF4-FFF2-40B4-BE49-F238E27FC236}">
                  <a16:creationId xmlns:a16="http://schemas.microsoft.com/office/drawing/2014/main" id="{B46820AA-FCF3-4036-BBA2-D9F9ED0E6352}"/>
                </a:ext>
              </a:extLst>
            </p:cNvPr>
            <p:cNvSpPr/>
            <p:nvPr/>
          </p:nvSpPr>
          <p:spPr>
            <a:xfrm rot="5246055">
              <a:off x="5151962" y="353108"/>
              <a:ext cx="1599432" cy="1909984"/>
            </a:xfrm>
            <a:prstGeom prst="arc">
              <a:avLst>
                <a:gd name="adj1" fmla="val 16369306"/>
                <a:gd name="adj2" fmla="val 20702972"/>
              </a:avLst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6A9ACD4A-22A6-4564-B84D-0F7D484F912D}"/>
              </a:ext>
            </a:extLst>
          </p:cNvPr>
          <p:cNvGrpSpPr/>
          <p:nvPr/>
        </p:nvGrpSpPr>
        <p:grpSpPr>
          <a:xfrm>
            <a:off x="3986867" y="5353770"/>
            <a:ext cx="6451299" cy="1265866"/>
            <a:chOff x="4996686" y="508384"/>
            <a:chExt cx="10532003" cy="2066577"/>
          </a:xfrm>
          <a:solidFill>
            <a:srgbClr val="ECECEC"/>
          </a:solidFill>
        </p:grpSpPr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B8D360C-9CB8-40B6-AFD5-776782B4C7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95854" y="2069806"/>
              <a:ext cx="0" cy="505155"/>
            </a:xfrm>
            <a:prstGeom prst="lin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  <a:headEnd type="oval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C7D769F4-D0C5-4284-812F-1EDB1C5E80B6}"/>
                </a:ext>
              </a:extLst>
            </p:cNvPr>
            <p:cNvCxnSpPr>
              <a:cxnSpLocks/>
              <a:stCxn id="93" idx="0"/>
            </p:cNvCxnSpPr>
            <p:nvPr/>
          </p:nvCxnSpPr>
          <p:spPr>
            <a:xfrm>
              <a:off x="6906167" y="1312366"/>
              <a:ext cx="8622522" cy="0"/>
            </a:xfrm>
            <a:prstGeom prst="line">
              <a:avLst/>
            </a:prstGeom>
            <a:grpFill/>
            <a:ln w="28575">
              <a:solidFill>
                <a:schemeClr val="accent6">
                  <a:lumMod val="50000"/>
                </a:schemeClr>
              </a:solidFill>
              <a:headEnd type="none" w="med" len="med"/>
              <a:tailEnd type="oval" w="sm" len="sm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22929A7-0218-4758-AF31-9E237D0778DD}"/>
                </a:ext>
              </a:extLst>
            </p:cNvPr>
            <p:cNvSpPr/>
            <p:nvPr/>
          </p:nvSpPr>
          <p:spPr>
            <a:xfrm>
              <a:off x="5568949" y="711361"/>
              <a:ext cx="1193799" cy="1193799"/>
            </a:xfrm>
            <a:prstGeom prst="ellipse">
              <a:avLst/>
            </a:prstGeom>
            <a:grpFill/>
            <a:ln w="2222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Arc 92">
              <a:extLst>
                <a:ext uri="{FF2B5EF4-FFF2-40B4-BE49-F238E27FC236}">
                  <a16:creationId xmlns:a16="http://schemas.microsoft.com/office/drawing/2014/main" id="{E3E04031-077B-4C98-9A02-67F251C555DC}"/>
                </a:ext>
              </a:extLst>
            </p:cNvPr>
            <p:cNvSpPr/>
            <p:nvPr/>
          </p:nvSpPr>
          <p:spPr>
            <a:xfrm rot="5246055">
              <a:off x="5151962" y="353108"/>
              <a:ext cx="1599432" cy="1909984"/>
            </a:xfrm>
            <a:prstGeom prst="arc">
              <a:avLst>
                <a:gd name="adj1" fmla="val 16369306"/>
                <a:gd name="adj2" fmla="val 20702972"/>
              </a:avLst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2DA38E2-B6CA-47B6-8CE5-5B4BDCF94344}"/>
              </a:ext>
            </a:extLst>
          </p:cNvPr>
          <p:cNvSpPr txBox="1"/>
          <p:nvPr/>
        </p:nvSpPr>
        <p:spPr>
          <a:xfrm>
            <a:off x="9349713" y="1121482"/>
            <a:ext cx="3149600" cy="463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نموذج مقترح لتنفيذ</a:t>
            </a:r>
            <a:endParaRPr lang="en-GB" sz="24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D0D3498-DEAD-4FFB-B526-18B59B4A59E0}"/>
              </a:ext>
            </a:extLst>
          </p:cNvPr>
          <p:cNvSpPr txBox="1"/>
          <p:nvPr/>
        </p:nvSpPr>
        <p:spPr>
          <a:xfrm>
            <a:off x="4194626" y="2102419"/>
            <a:ext cx="11446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مقدمة 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BB4B31D1-E6E9-47FA-BFE3-6C5BA6787213}"/>
              </a:ext>
            </a:extLst>
          </p:cNvPr>
          <p:cNvSpPr txBox="1"/>
          <p:nvPr/>
        </p:nvSpPr>
        <p:spPr>
          <a:xfrm>
            <a:off x="4408768" y="1180736"/>
            <a:ext cx="1291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chemeClr val="accent6">
                    <a:lumMod val="50000"/>
                  </a:schemeClr>
                </a:solidFill>
              </a:rPr>
              <a:t>المقترح</a:t>
            </a:r>
            <a:endParaRPr lang="en-GB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1992136-F561-4309-9517-796FDA7738F1}"/>
              </a:ext>
            </a:extLst>
          </p:cNvPr>
          <p:cNvSpPr txBox="1"/>
          <p:nvPr/>
        </p:nvSpPr>
        <p:spPr>
          <a:xfrm>
            <a:off x="4194625" y="3313107"/>
            <a:ext cx="1144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التاريخ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4032CFF6-683F-4F1B-B8DE-1303BDCC4138}"/>
              </a:ext>
            </a:extLst>
          </p:cNvPr>
          <p:cNvSpPr txBox="1"/>
          <p:nvPr/>
        </p:nvSpPr>
        <p:spPr>
          <a:xfrm>
            <a:off x="4194625" y="4358903"/>
            <a:ext cx="1144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الادارة</a:t>
            </a: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BCD339C-6C27-4EBD-9E31-9C5B0E7F8B29}"/>
              </a:ext>
            </a:extLst>
          </p:cNvPr>
          <p:cNvSpPr txBox="1"/>
          <p:nvPr/>
        </p:nvSpPr>
        <p:spPr>
          <a:xfrm>
            <a:off x="4125815" y="5696272"/>
            <a:ext cx="1191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الملاحظات</a:t>
            </a:r>
            <a:endParaRPr lang="en-GB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03075BE-BD8B-4A3E-A0B6-11EDCF2BFCE8}"/>
              </a:ext>
            </a:extLst>
          </p:cNvPr>
          <p:cNvSpPr txBox="1"/>
          <p:nvPr/>
        </p:nvSpPr>
        <p:spPr>
          <a:xfrm>
            <a:off x="2168710" y="2015020"/>
            <a:ext cx="202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428CD28-BC6B-49C5-813C-5E11BE8ADD32}"/>
              </a:ext>
            </a:extLst>
          </p:cNvPr>
          <p:cNvSpPr txBox="1"/>
          <p:nvPr/>
        </p:nvSpPr>
        <p:spPr>
          <a:xfrm>
            <a:off x="2154673" y="4072709"/>
            <a:ext cx="202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91BA18C-59A0-4C82-BA6D-1FF80E35383F}"/>
              </a:ext>
            </a:extLst>
          </p:cNvPr>
          <p:cNvSpPr txBox="1"/>
          <p:nvPr/>
        </p:nvSpPr>
        <p:spPr>
          <a:xfrm>
            <a:off x="5331443" y="3014650"/>
            <a:ext cx="202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6B5D9AF5-70D6-4F6A-A139-D4A91D886021}"/>
              </a:ext>
            </a:extLst>
          </p:cNvPr>
          <p:cNvGrpSpPr/>
          <p:nvPr/>
        </p:nvGrpSpPr>
        <p:grpSpPr>
          <a:xfrm flipH="1">
            <a:off x="7856891" y="1867790"/>
            <a:ext cx="4455375" cy="1220367"/>
            <a:chOff x="4996686" y="508384"/>
            <a:chExt cx="6741024" cy="1846426"/>
          </a:xfrm>
          <a:solidFill>
            <a:srgbClr val="ECECEC"/>
          </a:solidFill>
        </p:grpSpPr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93F64E0-D122-47A9-86FB-203C55F165B7}"/>
                </a:ext>
              </a:extLst>
            </p:cNvPr>
            <p:cNvCxnSpPr>
              <a:cxnSpLocks/>
              <a:stCxn id="144" idx="0"/>
            </p:cNvCxnSpPr>
            <p:nvPr/>
          </p:nvCxnSpPr>
          <p:spPr>
            <a:xfrm flipV="1">
              <a:off x="6906167" y="1239260"/>
              <a:ext cx="4831543" cy="73106"/>
            </a:xfrm>
            <a:prstGeom prst="line">
              <a:avLst/>
            </a:prstGeom>
            <a:grpFill/>
            <a:ln w="28575">
              <a:solidFill>
                <a:schemeClr val="accent5">
                  <a:lumMod val="50000"/>
                </a:schemeClr>
              </a:solidFill>
              <a:headEnd type="none" w="med" len="med"/>
              <a:tailEnd type="oval" w="sm" len="sm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0E6F5596-1AD5-4767-B990-C0206E585990}"/>
                </a:ext>
              </a:extLst>
            </p:cNvPr>
            <p:cNvSpPr/>
            <p:nvPr/>
          </p:nvSpPr>
          <p:spPr>
            <a:xfrm>
              <a:off x="5568949" y="711361"/>
              <a:ext cx="1193799" cy="1193799"/>
            </a:xfrm>
            <a:prstGeom prst="ellipse">
              <a:avLst/>
            </a:prstGeom>
            <a:grpFill/>
            <a:ln w="2222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457C71E-CD5F-4C96-8671-311C4A7A38C7}"/>
                </a:ext>
              </a:extLst>
            </p:cNvPr>
            <p:cNvCxnSpPr>
              <a:cxnSpLocks/>
              <a:stCxn id="144" idx="2"/>
            </p:cNvCxnSpPr>
            <p:nvPr/>
          </p:nvCxnSpPr>
          <p:spPr>
            <a:xfrm flipH="1">
              <a:off x="6194802" y="2078432"/>
              <a:ext cx="7675" cy="276378"/>
            </a:xfrm>
            <a:prstGeom prst="lin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Arc 143">
              <a:extLst>
                <a:ext uri="{FF2B5EF4-FFF2-40B4-BE49-F238E27FC236}">
                  <a16:creationId xmlns:a16="http://schemas.microsoft.com/office/drawing/2014/main" id="{7947EDCD-7A34-4461-9884-529C0AF2AD00}"/>
                </a:ext>
              </a:extLst>
            </p:cNvPr>
            <p:cNvSpPr/>
            <p:nvPr/>
          </p:nvSpPr>
          <p:spPr>
            <a:xfrm rot="5246055">
              <a:off x="5151962" y="353108"/>
              <a:ext cx="1599432" cy="1909984"/>
            </a:xfrm>
            <a:prstGeom prst="arc">
              <a:avLst>
                <a:gd name="adj1" fmla="val 16369306"/>
                <a:gd name="adj2" fmla="val 20702972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3337DA9F-3CA2-4CB3-86D3-3E221F744206}"/>
              </a:ext>
            </a:extLst>
          </p:cNvPr>
          <p:cNvSpPr txBox="1"/>
          <p:nvPr/>
        </p:nvSpPr>
        <p:spPr>
          <a:xfrm>
            <a:off x="10683154" y="2240364"/>
            <a:ext cx="1695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b="1" dirty="0"/>
              <a:t>الاجراءات</a:t>
            </a:r>
            <a:endParaRPr lang="en-GB" sz="1600" b="1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838510-F5E7-4B44-A3B0-663C18634442}"/>
              </a:ext>
            </a:extLst>
          </p:cNvPr>
          <p:cNvSpPr txBox="1"/>
          <p:nvPr/>
        </p:nvSpPr>
        <p:spPr>
          <a:xfrm>
            <a:off x="8918018" y="1956566"/>
            <a:ext cx="202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B25C9F3A-E5F3-46CE-95A6-728FA860CC84}"/>
              </a:ext>
            </a:extLst>
          </p:cNvPr>
          <p:cNvSpPr/>
          <p:nvPr/>
        </p:nvSpPr>
        <p:spPr>
          <a:xfrm>
            <a:off x="9881370" y="1958344"/>
            <a:ext cx="791403" cy="791403"/>
          </a:xfrm>
          <a:prstGeom prst="ellipse">
            <a:avLst/>
          </a:prstGeom>
          <a:solidFill>
            <a:srgbClr val="ECECEC"/>
          </a:solidFill>
          <a:ln w="28575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46075280-28AE-4A46-B599-13D7913CE687}"/>
              </a:ext>
            </a:extLst>
          </p:cNvPr>
          <p:cNvSpPr/>
          <p:nvPr/>
        </p:nvSpPr>
        <p:spPr>
          <a:xfrm>
            <a:off x="8971652" y="1930196"/>
            <a:ext cx="791403" cy="791403"/>
          </a:xfrm>
          <a:prstGeom prst="ellipse">
            <a:avLst/>
          </a:prstGeom>
          <a:solidFill>
            <a:srgbClr val="ECECEC"/>
          </a:solidFill>
          <a:ln w="28575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4AFC8BD7-FA5A-4281-A6FF-F3C4E983205C}"/>
              </a:ext>
            </a:extLst>
          </p:cNvPr>
          <p:cNvSpPr/>
          <p:nvPr/>
        </p:nvSpPr>
        <p:spPr>
          <a:xfrm>
            <a:off x="8066551" y="1970146"/>
            <a:ext cx="791403" cy="791403"/>
          </a:xfrm>
          <a:prstGeom prst="ellipse">
            <a:avLst/>
          </a:prstGeom>
          <a:solidFill>
            <a:srgbClr val="ECECEC"/>
          </a:solidFill>
          <a:ln w="28575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EF346476-1104-4686-9EC9-FD6BE7F05B6E}"/>
              </a:ext>
            </a:extLst>
          </p:cNvPr>
          <p:cNvSpPr txBox="1"/>
          <p:nvPr/>
        </p:nvSpPr>
        <p:spPr>
          <a:xfrm>
            <a:off x="9704759" y="2138134"/>
            <a:ext cx="1144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/>
              <a:t>مواقفة</a:t>
            </a:r>
            <a:endParaRPr lang="en-GB" b="1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F42730B-7EA6-4A1F-84BD-88B61F75A594}"/>
              </a:ext>
            </a:extLst>
          </p:cNvPr>
          <p:cNvSpPr txBox="1"/>
          <p:nvPr/>
        </p:nvSpPr>
        <p:spPr>
          <a:xfrm>
            <a:off x="8868335" y="2112856"/>
            <a:ext cx="1144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/>
              <a:t>إحالة</a:t>
            </a:r>
            <a:endParaRPr lang="en-GB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64D4ED6-0324-4C9D-89FA-0A081B8BFED8}"/>
              </a:ext>
            </a:extLst>
          </p:cNvPr>
          <p:cNvSpPr txBox="1"/>
          <p:nvPr/>
        </p:nvSpPr>
        <p:spPr>
          <a:xfrm>
            <a:off x="7871923" y="2133911"/>
            <a:ext cx="1144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/>
              <a:t>لدراسة</a:t>
            </a:r>
            <a:endParaRPr lang="en-GB" b="1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DCF9BBE-B9BF-4E79-A34F-B938F0163D20}"/>
              </a:ext>
            </a:extLst>
          </p:cNvPr>
          <p:cNvSpPr txBox="1"/>
          <p:nvPr/>
        </p:nvSpPr>
        <p:spPr>
          <a:xfrm>
            <a:off x="5279134" y="999622"/>
            <a:ext cx="19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1A2C7FE-D09E-47D8-BF12-3D67212DF9AE}"/>
              </a:ext>
            </a:extLst>
          </p:cNvPr>
          <p:cNvSpPr txBox="1"/>
          <p:nvPr/>
        </p:nvSpPr>
        <p:spPr>
          <a:xfrm>
            <a:off x="2392978" y="3960596"/>
            <a:ext cx="19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6A8C8DA9-25B4-4074-9FF4-0800892E235B}"/>
              </a:ext>
            </a:extLst>
          </p:cNvPr>
          <p:cNvSpPr txBox="1"/>
          <p:nvPr/>
        </p:nvSpPr>
        <p:spPr>
          <a:xfrm>
            <a:off x="5339773" y="4450246"/>
            <a:ext cx="50965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GB" dirty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AD1C0CE-7D88-40C7-8358-C82E6842D8E7}"/>
              </a:ext>
            </a:extLst>
          </p:cNvPr>
          <p:cNvSpPr txBox="1"/>
          <p:nvPr/>
        </p:nvSpPr>
        <p:spPr>
          <a:xfrm>
            <a:off x="5439948" y="3112906"/>
            <a:ext cx="19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93DC35E3-A658-4BBE-A6F5-1C02D7340A64}"/>
              </a:ext>
            </a:extLst>
          </p:cNvPr>
          <p:cNvSpPr txBox="1"/>
          <p:nvPr/>
        </p:nvSpPr>
        <p:spPr>
          <a:xfrm>
            <a:off x="2198934" y="2053718"/>
            <a:ext cx="19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86164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551ED0F-CA07-40EF-A73D-5CD70119A6E4}"/>
              </a:ext>
            </a:extLst>
          </p:cNvPr>
          <p:cNvSpPr txBox="1"/>
          <p:nvPr/>
        </p:nvSpPr>
        <p:spPr>
          <a:xfrm>
            <a:off x="9134711" y="1027494"/>
            <a:ext cx="1030464" cy="903528"/>
          </a:xfrm>
          <a:prstGeom prst="hexagon">
            <a:avLst/>
          </a:prstGeom>
          <a:noFill/>
          <a:ln w="57150"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DA5D49F-3C1C-42D1-8869-5BFC57EE97B1}"/>
              </a:ext>
            </a:extLst>
          </p:cNvPr>
          <p:cNvGrpSpPr/>
          <p:nvPr/>
        </p:nvGrpSpPr>
        <p:grpSpPr>
          <a:xfrm flipH="1">
            <a:off x="6458399" y="1602128"/>
            <a:ext cx="1979676" cy="450974"/>
            <a:chOff x="9086666" y="2088236"/>
            <a:chExt cx="1320800" cy="239116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A8E4FFA-B1D9-4132-A414-CA43624626E3}"/>
                </a:ext>
              </a:extLst>
            </p:cNvPr>
            <p:cNvCxnSpPr/>
            <p:nvPr/>
          </p:nvCxnSpPr>
          <p:spPr>
            <a:xfrm flipH="1">
              <a:off x="9310186" y="2327352"/>
              <a:ext cx="1097280" cy="0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7BF3B5C7-0CD9-4865-B198-4A3E987B7691}"/>
                </a:ext>
              </a:extLst>
            </p:cNvPr>
            <p:cNvCxnSpPr/>
            <p:nvPr/>
          </p:nvCxnSpPr>
          <p:spPr>
            <a:xfrm flipH="1" flipV="1">
              <a:off x="9086666" y="2088236"/>
              <a:ext cx="223520" cy="239116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C9070912-24C8-4ACF-A27A-866A5611993D}"/>
              </a:ext>
            </a:extLst>
          </p:cNvPr>
          <p:cNvSpPr txBox="1"/>
          <p:nvPr/>
        </p:nvSpPr>
        <p:spPr>
          <a:xfrm>
            <a:off x="7896801" y="2102787"/>
            <a:ext cx="1030464" cy="903528"/>
          </a:xfrm>
          <a:prstGeom prst="hexagon">
            <a:avLst/>
          </a:prstGeom>
          <a:noFill/>
          <a:ln w="57150"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5AB6188-54BD-44D5-87C7-0FF61624EF03}"/>
              </a:ext>
            </a:extLst>
          </p:cNvPr>
          <p:cNvCxnSpPr>
            <a:cxnSpLocks/>
          </p:cNvCxnSpPr>
          <p:nvPr/>
        </p:nvCxnSpPr>
        <p:spPr>
          <a:xfrm>
            <a:off x="8438075" y="1595319"/>
            <a:ext cx="704312" cy="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E60FAC52-5D6E-4A39-8AA1-1A23C2740369}"/>
              </a:ext>
            </a:extLst>
          </p:cNvPr>
          <p:cNvSpPr txBox="1"/>
          <p:nvPr/>
        </p:nvSpPr>
        <p:spPr>
          <a:xfrm>
            <a:off x="8517273" y="1036216"/>
            <a:ext cx="755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007E68"/>
                </a:solidFill>
              </a:rPr>
              <a:t>المكتب /الفرع</a:t>
            </a:r>
            <a:endParaRPr lang="en-GB" b="1" dirty="0">
              <a:solidFill>
                <a:srgbClr val="007E68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B490FB99-9898-4B20-AE57-72310C374BCE}"/>
              </a:ext>
            </a:extLst>
          </p:cNvPr>
          <p:cNvGrpSpPr/>
          <p:nvPr/>
        </p:nvGrpSpPr>
        <p:grpSpPr>
          <a:xfrm flipH="1">
            <a:off x="4002509" y="2775936"/>
            <a:ext cx="3012884" cy="480243"/>
            <a:chOff x="9086666" y="2088236"/>
            <a:chExt cx="1320800" cy="239116"/>
          </a:xfrm>
        </p:grpSpPr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31450A9-645C-440A-9D82-992C094A484F}"/>
                </a:ext>
              </a:extLst>
            </p:cNvPr>
            <p:cNvCxnSpPr/>
            <p:nvPr/>
          </p:nvCxnSpPr>
          <p:spPr>
            <a:xfrm flipH="1">
              <a:off x="9310186" y="2327352"/>
              <a:ext cx="1097280" cy="0"/>
            </a:xfrm>
            <a:prstGeom prst="line">
              <a:avLst/>
            </a:prstGeom>
            <a:ln>
              <a:solidFill>
                <a:srgbClr val="007E68"/>
              </a:solidFill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75B77970-A07D-484B-B285-5F397B7EF3E0}"/>
                </a:ext>
              </a:extLst>
            </p:cNvPr>
            <p:cNvCxnSpPr/>
            <p:nvPr/>
          </p:nvCxnSpPr>
          <p:spPr>
            <a:xfrm flipH="1" flipV="1">
              <a:off x="9086666" y="2088236"/>
              <a:ext cx="223520" cy="239116"/>
            </a:xfrm>
            <a:prstGeom prst="line">
              <a:avLst/>
            </a:prstGeom>
            <a:ln>
              <a:solidFill>
                <a:srgbClr val="007E68"/>
              </a:solidFill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16" name="TextBox 115">
            <a:extLst>
              <a:ext uri="{FF2B5EF4-FFF2-40B4-BE49-F238E27FC236}">
                <a16:creationId xmlns:a16="http://schemas.microsoft.com/office/drawing/2014/main" id="{7F5E55B1-81D5-49A1-9A84-5992D28BAA0A}"/>
              </a:ext>
            </a:extLst>
          </p:cNvPr>
          <p:cNvSpPr txBox="1"/>
          <p:nvPr/>
        </p:nvSpPr>
        <p:spPr>
          <a:xfrm>
            <a:off x="8489275" y="2992117"/>
            <a:ext cx="755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رقم الجوال</a:t>
            </a:r>
            <a:endParaRPr lang="en-GB" b="1" dirty="0">
              <a:solidFill>
                <a:srgbClr val="007E68"/>
              </a:solidFill>
            </a:endParaRP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5749A11-26C1-420B-80ED-6251C18163BF}"/>
              </a:ext>
            </a:extLst>
          </p:cNvPr>
          <p:cNvCxnSpPr>
            <a:cxnSpLocks/>
          </p:cNvCxnSpPr>
          <p:nvPr/>
        </p:nvCxnSpPr>
        <p:spPr>
          <a:xfrm>
            <a:off x="6997623" y="2775936"/>
            <a:ext cx="957703" cy="3000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D1FE771B-FEC0-42A4-B89B-EB10AAAF72A9}"/>
              </a:ext>
            </a:extLst>
          </p:cNvPr>
          <p:cNvSpPr txBox="1"/>
          <p:nvPr/>
        </p:nvSpPr>
        <p:spPr>
          <a:xfrm>
            <a:off x="9145028" y="2973798"/>
            <a:ext cx="1030464" cy="903528"/>
          </a:xfrm>
          <a:prstGeom prst="hexagon">
            <a:avLst/>
          </a:prstGeom>
          <a:noFill/>
          <a:ln w="57150"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75E28619-BFE8-4160-80E2-364BAF07E95D}"/>
              </a:ext>
            </a:extLst>
          </p:cNvPr>
          <p:cNvGrpSpPr/>
          <p:nvPr/>
        </p:nvGrpSpPr>
        <p:grpSpPr>
          <a:xfrm flipH="1">
            <a:off x="6468716" y="3548432"/>
            <a:ext cx="1979676" cy="450974"/>
            <a:chOff x="9086666" y="2088236"/>
            <a:chExt cx="1320800" cy="239116"/>
          </a:xfrm>
        </p:grpSpPr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7AD6DB55-76EB-4A3C-95C5-4546A98BFE8A}"/>
                </a:ext>
              </a:extLst>
            </p:cNvPr>
            <p:cNvCxnSpPr/>
            <p:nvPr/>
          </p:nvCxnSpPr>
          <p:spPr>
            <a:xfrm flipH="1">
              <a:off x="9310186" y="2327352"/>
              <a:ext cx="1097280" cy="0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55F25729-8DD4-4D9D-882D-9079B177C1C8}"/>
                </a:ext>
              </a:extLst>
            </p:cNvPr>
            <p:cNvCxnSpPr/>
            <p:nvPr/>
          </p:nvCxnSpPr>
          <p:spPr>
            <a:xfrm flipH="1" flipV="1">
              <a:off x="9086666" y="2088236"/>
              <a:ext cx="223520" cy="239116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B82FD7EC-6970-482D-9964-883842175A94}"/>
              </a:ext>
            </a:extLst>
          </p:cNvPr>
          <p:cNvSpPr txBox="1"/>
          <p:nvPr/>
        </p:nvSpPr>
        <p:spPr>
          <a:xfrm>
            <a:off x="7015910" y="2193719"/>
            <a:ext cx="1030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007E68"/>
                </a:solidFill>
              </a:rPr>
              <a:t>الشخص المسؤول</a:t>
            </a:r>
            <a:endParaRPr lang="en-GB" b="1" dirty="0">
              <a:solidFill>
                <a:srgbClr val="007E68"/>
              </a:solidFill>
            </a:endParaRP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8D9544D-6ADF-4E5A-B253-94E37D4FB917}"/>
              </a:ext>
            </a:extLst>
          </p:cNvPr>
          <p:cNvCxnSpPr>
            <a:cxnSpLocks/>
          </p:cNvCxnSpPr>
          <p:nvPr/>
        </p:nvCxnSpPr>
        <p:spPr>
          <a:xfrm>
            <a:off x="8438075" y="3544061"/>
            <a:ext cx="704312" cy="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F5A8D42E-8CCA-48F0-AADC-BBFADC4A8564}"/>
              </a:ext>
            </a:extLst>
          </p:cNvPr>
          <p:cNvSpPr txBox="1"/>
          <p:nvPr/>
        </p:nvSpPr>
        <p:spPr>
          <a:xfrm>
            <a:off x="7922843" y="4036092"/>
            <a:ext cx="1030464" cy="903528"/>
          </a:xfrm>
          <a:prstGeom prst="hexagon">
            <a:avLst/>
          </a:prstGeom>
          <a:noFill/>
          <a:ln w="57150"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980E9BF2-6802-42C4-BCE7-FFEE64D40166}"/>
              </a:ext>
            </a:extLst>
          </p:cNvPr>
          <p:cNvGrpSpPr/>
          <p:nvPr/>
        </p:nvGrpSpPr>
        <p:grpSpPr>
          <a:xfrm flipH="1">
            <a:off x="4188845" y="4610726"/>
            <a:ext cx="3037362" cy="391843"/>
            <a:chOff x="9086666" y="2088236"/>
            <a:chExt cx="1320800" cy="239116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36B55630-2F3D-4E6A-8C10-5B720435D808}"/>
                </a:ext>
              </a:extLst>
            </p:cNvPr>
            <p:cNvCxnSpPr/>
            <p:nvPr/>
          </p:nvCxnSpPr>
          <p:spPr>
            <a:xfrm flipH="1">
              <a:off x="9310186" y="2327352"/>
              <a:ext cx="1097280" cy="0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1E4F2D0B-A134-4AAC-A3EF-373111A9F0B4}"/>
                </a:ext>
              </a:extLst>
            </p:cNvPr>
            <p:cNvCxnSpPr/>
            <p:nvPr/>
          </p:nvCxnSpPr>
          <p:spPr>
            <a:xfrm flipH="1" flipV="1">
              <a:off x="9086666" y="2088236"/>
              <a:ext cx="223520" cy="239116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33" name="TextBox 132">
            <a:extLst>
              <a:ext uri="{FF2B5EF4-FFF2-40B4-BE49-F238E27FC236}">
                <a16:creationId xmlns:a16="http://schemas.microsoft.com/office/drawing/2014/main" id="{5A095FAE-2883-4E70-9A93-6A91108DFBBB}"/>
              </a:ext>
            </a:extLst>
          </p:cNvPr>
          <p:cNvSpPr txBox="1"/>
          <p:nvPr/>
        </p:nvSpPr>
        <p:spPr>
          <a:xfrm>
            <a:off x="7170430" y="4238458"/>
            <a:ext cx="755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rgbClr val="007E68"/>
                </a:solidFill>
              </a:rPr>
              <a:t>الايميل</a:t>
            </a:r>
            <a:endParaRPr lang="en-GB" sz="2000" b="1" dirty="0">
              <a:solidFill>
                <a:srgbClr val="007E68"/>
              </a:solidFill>
            </a:endParaRP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621D85A-10F0-41B7-B2D8-392BBFF56AD6}"/>
              </a:ext>
            </a:extLst>
          </p:cNvPr>
          <p:cNvCxnSpPr>
            <a:cxnSpLocks/>
          </p:cNvCxnSpPr>
          <p:nvPr/>
        </p:nvCxnSpPr>
        <p:spPr>
          <a:xfrm>
            <a:off x="7226207" y="4610726"/>
            <a:ext cx="704312" cy="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1390BD93-04FB-489C-BB2B-7039B43BCC9E}"/>
              </a:ext>
            </a:extLst>
          </p:cNvPr>
          <p:cNvSpPr txBox="1"/>
          <p:nvPr/>
        </p:nvSpPr>
        <p:spPr>
          <a:xfrm>
            <a:off x="9127045" y="5619775"/>
            <a:ext cx="1030464" cy="903528"/>
          </a:xfrm>
          <a:prstGeom prst="hexagon">
            <a:avLst/>
          </a:prstGeom>
          <a:noFill/>
          <a:ln w="57150"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FC842DEF-4C6B-4FDA-9825-96DB228E4351}"/>
              </a:ext>
            </a:extLst>
          </p:cNvPr>
          <p:cNvGrpSpPr/>
          <p:nvPr/>
        </p:nvGrpSpPr>
        <p:grpSpPr>
          <a:xfrm flipH="1">
            <a:off x="4188845" y="6055324"/>
            <a:ext cx="4279706" cy="450974"/>
            <a:chOff x="9086666" y="2088236"/>
            <a:chExt cx="1320800" cy="239116"/>
          </a:xfrm>
        </p:grpSpPr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FA70B567-B75E-434D-A9A2-D712F40E36AC}"/>
                </a:ext>
              </a:extLst>
            </p:cNvPr>
            <p:cNvCxnSpPr/>
            <p:nvPr/>
          </p:nvCxnSpPr>
          <p:spPr>
            <a:xfrm flipH="1">
              <a:off x="9310186" y="2327352"/>
              <a:ext cx="1097280" cy="0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62564CE0-67FF-4EC4-8201-EA360CE111B7}"/>
                </a:ext>
              </a:extLst>
            </p:cNvPr>
            <p:cNvCxnSpPr/>
            <p:nvPr/>
          </p:nvCxnSpPr>
          <p:spPr>
            <a:xfrm flipH="1" flipV="1">
              <a:off x="9086666" y="2088236"/>
              <a:ext cx="223520" cy="239116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4AC28EFF-4149-47AC-B34D-5895A6BB0A4C}"/>
              </a:ext>
            </a:extLst>
          </p:cNvPr>
          <p:cNvSpPr txBox="1"/>
          <p:nvPr/>
        </p:nvSpPr>
        <p:spPr>
          <a:xfrm>
            <a:off x="8553397" y="5381951"/>
            <a:ext cx="783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>
                <a:solidFill>
                  <a:srgbClr val="007E68"/>
                </a:solidFill>
              </a:rPr>
              <a:t>فريق العمل</a:t>
            </a:r>
            <a:endParaRPr lang="en-GB" sz="2000" b="1" dirty="0">
              <a:solidFill>
                <a:srgbClr val="007E68"/>
              </a:solidFill>
            </a:endParaRP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3579AA3-5761-439B-863F-B2FEC5068D85}"/>
              </a:ext>
            </a:extLst>
          </p:cNvPr>
          <p:cNvCxnSpPr>
            <a:cxnSpLocks/>
          </p:cNvCxnSpPr>
          <p:nvPr/>
        </p:nvCxnSpPr>
        <p:spPr>
          <a:xfrm>
            <a:off x="8468552" y="6068073"/>
            <a:ext cx="704312" cy="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50" name="Graphic 149" descr="Schoolhouse outline">
            <a:extLst>
              <a:ext uri="{FF2B5EF4-FFF2-40B4-BE49-F238E27FC236}">
                <a16:creationId xmlns:a16="http://schemas.microsoft.com/office/drawing/2014/main" id="{E0F67274-6E84-4DB0-B7A4-637601312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13909" y="994946"/>
            <a:ext cx="876843" cy="876843"/>
          </a:xfrm>
          <a:prstGeom prst="rect">
            <a:avLst/>
          </a:prstGeom>
        </p:spPr>
      </p:pic>
      <p:pic>
        <p:nvPicPr>
          <p:cNvPr id="152" name="Graphic 151" descr="Male profile outline">
            <a:extLst>
              <a:ext uri="{FF2B5EF4-FFF2-40B4-BE49-F238E27FC236}">
                <a16:creationId xmlns:a16="http://schemas.microsoft.com/office/drawing/2014/main" id="{FA59BC12-1483-4108-B412-ABA8493819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35604" y="2265683"/>
            <a:ext cx="541145" cy="541145"/>
          </a:xfrm>
          <a:prstGeom prst="rect">
            <a:avLst/>
          </a:prstGeom>
        </p:spPr>
      </p:pic>
      <p:pic>
        <p:nvPicPr>
          <p:cNvPr id="154" name="Graphic 153" descr="Email outline">
            <a:extLst>
              <a:ext uri="{FF2B5EF4-FFF2-40B4-BE49-F238E27FC236}">
                <a16:creationId xmlns:a16="http://schemas.microsoft.com/office/drawing/2014/main" id="{9574838E-9794-40AB-A522-8DEFEAD0D2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23392" y="4149110"/>
            <a:ext cx="654507" cy="654507"/>
          </a:xfrm>
          <a:prstGeom prst="rect">
            <a:avLst/>
          </a:prstGeom>
        </p:spPr>
      </p:pic>
      <p:pic>
        <p:nvPicPr>
          <p:cNvPr id="156" name="Graphic 155" descr="Receiver outline">
            <a:extLst>
              <a:ext uri="{FF2B5EF4-FFF2-40B4-BE49-F238E27FC236}">
                <a16:creationId xmlns:a16="http://schemas.microsoft.com/office/drawing/2014/main" id="{D3159ADE-A8A2-4A64-BD72-DAC91D34172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429841" y="3196652"/>
            <a:ext cx="511393" cy="511393"/>
          </a:xfrm>
          <a:prstGeom prst="rect">
            <a:avLst/>
          </a:prstGeom>
        </p:spPr>
      </p:pic>
      <p:pic>
        <p:nvPicPr>
          <p:cNvPr id="158" name="Graphic 157" descr="Boardroom outline">
            <a:extLst>
              <a:ext uri="{FF2B5EF4-FFF2-40B4-BE49-F238E27FC236}">
                <a16:creationId xmlns:a16="http://schemas.microsoft.com/office/drawing/2014/main" id="{94880ED7-8F7C-4B28-955D-0805A180A91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172864" y="5571315"/>
            <a:ext cx="914400" cy="914400"/>
          </a:xfrm>
          <a:prstGeom prst="rect">
            <a:avLst/>
          </a:prstGeom>
        </p:spPr>
      </p:pic>
      <p:sp>
        <p:nvSpPr>
          <p:cNvPr id="160" name="TextBox 159">
            <a:extLst>
              <a:ext uri="{FF2B5EF4-FFF2-40B4-BE49-F238E27FC236}">
                <a16:creationId xmlns:a16="http://schemas.microsoft.com/office/drawing/2014/main" id="{7C4DC72A-4656-4D1E-93B2-C4B19D814EB0}"/>
              </a:ext>
            </a:extLst>
          </p:cNvPr>
          <p:cNvSpPr txBox="1"/>
          <p:nvPr/>
        </p:nvSpPr>
        <p:spPr>
          <a:xfrm>
            <a:off x="6545600" y="1602207"/>
            <a:ext cx="166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r" rtl="1"/>
            <a:r>
              <a:rPr lang="ar-SA" dirty="0"/>
              <a:t>*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E8E6981-716A-4DCE-B9B1-7461645F50EB}"/>
              </a:ext>
            </a:extLst>
          </p:cNvPr>
          <p:cNvSpPr txBox="1"/>
          <p:nvPr/>
        </p:nvSpPr>
        <p:spPr>
          <a:xfrm>
            <a:off x="4243764" y="2344271"/>
            <a:ext cx="2040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4E02491-68BD-4CF0-B714-EEC2549105F5}"/>
              </a:ext>
            </a:extLst>
          </p:cNvPr>
          <p:cNvSpPr txBox="1"/>
          <p:nvPr/>
        </p:nvSpPr>
        <p:spPr>
          <a:xfrm>
            <a:off x="6111113" y="3537586"/>
            <a:ext cx="2040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r" rtl="1"/>
            <a:r>
              <a:rPr lang="ar-SA" b="1" dirty="0"/>
              <a:t>*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2124FF8-85FD-41B2-BB58-F51195BC2EB3}"/>
              </a:ext>
            </a:extLst>
          </p:cNvPr>
          <p:cNvSpPr txBox="1"/>
          <p:nvPr/>
        </p:nvSpPr>
        <p:spPr>
          <a:xfrm>
            <a:off x="3735849" y="4383306"/>
            <a:ext cx="3279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D0582E9-2CA4-4C88-B1D3-1885866D56EF}"/>
              </a:ext>
            </a:extLst>
          </p:cNvPr>
          <p:cNvSpPr txBox="1"/>
          <p:nvPr/>
        </p:nvSpPr>
        <p:spPr>
          <a:xfrm>
            <a:off x="5862103" y="5088518"/>
            <a:ext cx="20408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r" rtl="1"/>
            <a:endParaRPr lang="ar-SA" b="1" dirty="0"/>
          </a:p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  <a:p>
            <a:pPr marL="108000" algn="r" rtl="1"/>
            <a:r>
              <a:rPr lang="ar-SA" b="1" dirty="0"/>
              <a:t>*</a:t>
            </a:r>
          </a:p>
        </p:txBody>
      </p:sp>
      <p:sp>
        <p:nvSpPr>
          <p:cNvPr id="167" name="Rectangle: Rounded Corners 166">
            <a:extLst>
              <a:ext uri="{FF2B5EF4-FFF2-40B4-BE49-F238E27FC236}">
                <a16:creationId xmlns:a16="http://schemas.microsoft.com/office/drawing/2014/main" id="{9A83339F-78FD-45AB-8AAE-1C98475CCD44}"/>
              </a:ext>
            </a:extLst>
          </p:cNvPr>
          <p:cNvSpPr/>
          <p:nvPr/>
        </p:nvSpPr>
        <p:spPr>
          <a:xfrm>
            <a:off x="10191553" y="968180"/>
            <a:ext cx="660872" cy="5678599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C4C25F1-8C08-42AA-94B9-A07D63AA5C38}"/>
              </a:ext>
            </a:extLst>
          </p:cNvPr>
          <p:cNvSpPr txBox="1"/>
          <p:nvPr/>
        </p:nvSpPr>
        <p:spPr>
          <a:xfrm rot="5400000">
            <a:off x="8663094" y="3282451"/>
            <a:ext cx="385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إدارة المقترح</a:t>
            </a:r>
            <a:endParaRPr lang="en-GB" sz="28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6303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5AB6188-54BD-44D5-87C7-0FF61624EF03}"/>
              </a:ext>
            </a:extLst>
          </p:cNvPr>
          <p:cNvCxnSpPr>
            <a:cxnSpLocks/>
          </p:cNvCxnSpPr>
          <p:nvPr/>
        </p:nvCxnSpPr>
        <p:spPr>
          <a:xfrm>
            <a:off x="3938284" y="1094604"/>
            <a:ext cx="704312" cy="0"/>
          </a:xfrm>
          <a:prstGeom prst="line">
            <a:avLst/>
          </a:prstGeom>
          <a:ln w="19050">
            <a:solidFill>
              <a:srgbClr val="007E68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C13AAC99-01A1-4EE2-93B9-151A0A5C94DA}"/>
              </a:ext>
            </a:extLst>
          </p:cNvPr>
          <p:cNvGrpSpPr/>
          <p:nvPr/>
        </p:nvGrpSpPr>
        <p:grpSpPr>
          <a:xfrm flipH="1">
            <a:off x="2183438" y="499699"/>
            <a:ext cx="8621497" cy="5840029"/>
            <a:chOff x="-269258" y="729378"/>
            <a:chExt cx="8621497" cy="584002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7551ED0F-CA07-40EF-A73D-5CD70119A6E4}"/>
                </a:ext>
              </a:extLst>
            </p:cNvPr>
            <p:cNvSpPr txBox="1"/>
            <p:nvPr/>
          </p:nvSpPr>
          <p:spPr>
            <a:xfrm>
              <a:off x="6589718" y="749646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9DA5D49F-3C1C-42D1-8869-5BFC57EE97B1}"/>
                </a:ext>
              </a:extLst>
            </p:cNvPr>
            <p:cNvGrpSpPr/>
            <p:nvPr/>
          </p:nvGrpSpPr>
          <p:grpSpPr>
            <a:xfrm flipH="1">
              <a:off x="720576" y="1324283"/>
              <a:ext cx="5172505" cy="450976"/>
              <a:chOff x="9086666" y="2088237"/>
              <a:chExt cx="3450991" cy="239117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2A8E4FFA-B1D9-4132-A414-CA43624626E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0186" y="2327354"/>
                <a:ext cx="3227471" cy="0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BF3B5C7-0CD9-4865-B198-4A3E987B7691}"/>
                  </a:ext>
                </a:extLst>
              </p:cNvPr>
              <p:cNvCxnSpPr/>
              <p:nvPr/>
            </p:nvCxnSpPr>
            <p:spPr>
              <a:xfrm flipH="1" flipV="1">
                <a:off x="9086666" y="2088237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9070912-24C8-4ACF-A27A-866A5611993D}"/>
                </a:ext>
              </a:extLst>
            </p:cNvPr>
            <p:cNvSpPr txBox="1"/>
            <p:nvPr/>
          </p:nvSpPr>
          <p:spPr>
            <a:xfrm>
              <a:off x="7321775" y="1733529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60FAC52-5D6E-4A39-8AA1-1A23C2740369}"/>
                </a:ext>
              </a:extLst>
            </p:cNvPr>
            <p:cNvSpPr txBox="1"/>
            <p:nvPr/>
          </p:nvSpPr>
          <p:spPr>
            <a:xfrm>
              <a:off x="5811490" y="729378"/>
              <a:ext cx="7551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b="1" dirty="0">
                  <a:solidFill>
                    <a:srgbClr val="007E68"/>
                  </a:solidFill>
                </a:rPr>
                <a:t>اسم المقترح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B490FB99-9898-4B20-AE57-72310C374BCE}"/>
                </a:ext>
              </a:extLst>
            </p:cNvPr>
            <p:cNvGrpSpPr/>
            <p:nvPr/>
          </p:nvGrpSpPr>
          <p:grpSpPr>
            <a:xfrm flipH="1">
              <a:off x="775390" y="2406678"/>
              <a:ext cx="5664977" cy="480243"/>
              <a:chOff x="9086666" y="2088236"/>
              <a:chExt cx="2483435" cy="239116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31450A9-645C-440A-9D82-992C094A484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0187" y="2327352"/>
                <a:ext cx="2259914" cy="0"/>
              </a:xfrm>
              <a:prstGeom prst="line">
                <a:avLst/>
              </a:prstGeom>
              <a:ln>
                <a:solidFill>
                  <a:srgbClr val="007E68"/>
                </a:solidFill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75B77970-A07D-484B-B285-5F397B7EF3E0}"/>
                  </a:ext>
                </a:extLst>
              </p:cNvPr>
              <p:cNvCxnSpPr/>
              <p:nvPr/>
            </p:nvCxnSpPr>
            <p:spPr>
              <a:xfrm flipH="1" flipV="1">
                <a:off x="9086666" y="2088236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7F5E55B1-81D5-49A1-9A84-5992D28BAA0A}"/>
                </a:ext>
              </a:extLst>
            </p:cNvPr>
            <p:cNvSpPr txBox="1"/>
            <p:nvPr/>
          </p:nvSpPr>
          <p:spPr>
            <a:xfrm>
              <a:off x="5650501" y="2982418"/>
              <a:ext cx="12091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b="1" dirty="0">
                  <a:solidFill>
                    <a:srgbClr val="007E68"/>
                  </a:solidFill>
                </a:rPr>
                <a:t>الجهات الإدارية المتعاونة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C5749A11-26C1-420B-80ED-6251C18163BF}"/>
                </a:ext>
              </a:extLst>
            </p:cNvPr>
            <p:cNvCxnSpPr>
              <a:cxnSpLocks/>
            </p:cNvCxnSpPr>
            <p:nvPr/>
          </p:nvCxnSpPr>
          <p:spPr>
            <a:xfrm>
              <a:off x="6422596" y="2406678"/>
              <a:ext cx="1010982" cy="0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D1FE771B-FEC0-42A4-B89B-EB10AAAF72A9}"/>
                </a:ext>
              </a:extLst>
            </p:cNvPr>
            <p:cNvSpPr txBox="1"/>
            <p:nvPr/>
          </p:nvSpPr>
          <p:spPr>
            <a:xfrm>
              <a:off x="6680249" y="2984558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75E28619-BFE8-4160-80E2-364BAF07E95D}"/>
                </a:ext>
              </a:extLst>
            </p:cNvPr>
            <p:cNvGrpSpPr/>
            <p:nvPr/>
          </p:nvGrpSpPr>
          <p:grpSpPr>
            <a:xfrm flipH="1">
              <a:off x="720578" y="3559193"/>
              <a:ext cx="5263035" cy="450974"/>
              <a:chOff x="9086666" y="2088236"/>
              <a:chExt cx="3511391" cy="239116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AD6DB55-76EB-4A3C-95C5-4546A98BFE8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0186" y="2327351"/>
                <a:ext cx="3287871" cy="0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5F25729-8DD4-4D9D-882D-9079B177C1C8}"/>
                  </a:ext>
                </a:extLst>
              </p:cNvPr>
              <p:cNvCxnSpPr/>
              <p:nvPr/>
            </p:nvCxnSpPr>
            <p:spPr>
              <a:xfrm flipH="1" flipV="1">
                <a:off x="9086666" y="2088236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B82FD7EC-6970-482D-9964-883842175A94}"/>
                </a:ext>
              </a:extLst>
            </p:cNvPr>
            <p:cNvSpPr txBox="1"/>
            <p:nvPr/>
          </p:nvSpPr>
          <p:spPr>
            <a:xfrm>
              <a:off x="6276619" y="2036060"/>
              <a:ext cx="10304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600" b="1" dirty="0">
                  <a:solidFill>
                    <a:srgbClr val="007E68"/>
                  </a:solidFill>
                </a:rPr>
                <a:t>المناسبة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A8D9544D-6ADF-4E5A-B253-94E37D4FB917}"/>
                </a:ext>
              </a:extLst>
            </p:cNvPr>
            <p:cNvCxnSpPr>
              <a:cxnSpLocks/>
            </p:cNvCxnSpPr>
            <p:nvPr/>
          </p:nvCxnSpPr>
          <p:spPr>
            <a:xfrm>
              <a:off x="5983613" y="3559192"/>
              <a:ext cx="704312" cy="0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F5A8D42E-8CCA-48F0-AADC-BBFADC4A8564}"/>
                </a:ext>
              </a:extLst>
            </p:cNvPr>
            <p:cNvSpPr txBox="1"/>
            <p:nvPr/>
          </p:nvSpPr>
          <p:spPr>
            <a:xfrm>
              <a:off x="7286744" y="3978216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980E9BF2-6802-42C4-BCE7-FFEE64D40166}"/>
                </a:ext>
              </a:extLst>
            </p:cNvPr>
            <p:cNvGrpSpPr/>
            <p:nvPr/>
          </p:nvGrpSpPr>
          <p:grpSpPr>
            <a:xfrm flipH="1">
              <a:off x="-269258" y="4552848"/>
              <a:ext cx="6859368" cy="529160"/>
              <a:chOff x="9086666" y="2088236"/>
              <a:chExt cx="4576433" cy="280572"/>
            </a:xfrm>
          </p:grpSpPr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36B55630-2F3D-4E6A-8C10-5B720435D8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0186" y="2327352"/>
                <a:ext cx="1644205" cy="0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1E4F2D0B-A134-4AAC-A3EF-373111A9F0B4}"/>
                  </a:ext>
                </a:extLst>
              </p:cNvPr>
              <p:cNvCxnSpPr/>
              <p:nvPr/>
            </p:nvCxnSpPr>
            <p:spPr>
              <a:xfrm flipH="1" flipV="1">
                <a:off x="9086666" y="2088236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4CB42C9F-4199-42D1-BB8D-03B7EB6C04F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269161" y="2368808"/>
                <a:ext cx="1393938" cy="0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F48EFB61-4478-4A12-B886-8593F330272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2045641" y="2129692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5A095FAE-2883-4E70-9A93-6A91108DFBBB}"/>
                </a:ext>
              </a:extLst>
            </p:cNvPr>
            <p:cNvSpPr txBox="1"/>
            <p:nvPr/>
          </p:nvSpPr>
          <p:spPr>
            <a:xfrm>
              <a:off x="6300894" y="4026750"/>
              <a:ext cx="11175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b="1" dirty="0">
                  <a:solidFill>
                    <a:srgbClr val="007E68"/>
                  </a:solidFill>
                </a:rPr>
                <a:t>عدد المشاركين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3621D85A-10F0-41B7-B2D8-392BBFF56AD6}"/>
                </a:ext>
              </a:extLst>
            </p:cNvPr>
            <p:cNvCxnSpPr>
              <a:cxnSpLocks/>
            </p:cNvCxnSpPr>
            <p:nvPr/>
          </p:nvCxnSpPr>
          <p:spPr>
            <a:xfrm>
              <a:off x="6590108" y="4552850"/>
              <a:ext cx="704312" cy="0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390BD93-04FB-489C-BB2B-7039B43BCC9E}"/>
                </a:ext>
              </a:extLst>
            </p:cNvPr>
            <p:cNvSpPr txBox="1"/>
            <p:nvPr/>
          </p:nvSpPr>
          <p:spPr>
            <a:xfrm>
              <a:off x="7321775" y="5665879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FC842DEF-4C6B-4FDA-9825-96DB228E4351}"/>
                </a:ext>
              </a:extLst>
            </p:cNvPr>
            <p:cNvGrpSpPr/>
            <p:nvPr/>
          </p:nvGrpSpPr>
          <p:grpSpPr>
            <a:xfrm flipH="1">
              <a:off x="21314" y="5954634"/>
              <a:ext cx="6666310" cy="450974"/>
              <a:chOff x="9086666" y="2088236"/>
              <a:chExt cx="2057352" cy="239116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FA70B567-B75E-434D-A9A2-D712F40E36A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0186" y="2327352"/>
                <a:ext cx="1833832" cy="0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62564CE0-67FF-4EC4-8201-EA360CE111B7}"/>
                  </a:ext>
                </a:extLst>
              </p:cNvPr>
              <p:cNvCxnSpPr/>
              <p:nvPr/>
            </p:nvCxnSpPr>
            <p:spPr>
              <a:xfrm flipH="1" flipV="1">
                <a:off x="9086666" y="2088236"/>
                <a:ext cx="223520" cy="239116"/>
              </a:xfrm>
              <a:prstGeom prst="line">
                <a:avLst/>
              </a:prstGeom>
              <a:ln>
                <a:solidFill>
                  <a:srgbClr val="007E68"/>
                </a:solidFill>
                <a:round/>
                <a:headEnd type="oval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4AC28EFF-4149-47AC-B34D-5895A6BB0A4C}"/>
                </a:ext>
              </a:extLst>
            </p:cNvPr>
            <p:cNvSpPr txBox="1"/>
            <p:nvPr/>
          </p:nvSpPr>
          <p:spPr>
            <a:xfrm>
              <a:off x="6151159" y="5449156"/>
              <a:ext cx="12234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600" b="1" dirty="0">
                  <a:solidFill>
                    <a:srgbClr val="007E68"/>
                  </a:solidFill>
                </a:rPr>
                <a:t>البرامج والفعاليات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C4DC72A-4656-4D1E-93B2-C4B19D814EB0}"/>
                </a:ext>
              </a:extLst>
            </p:cNvPr>
            <p:cNvSpPr txBox="1"/>
            <p:nvPr/>
          </p:nvSpPr>
          <p:spPr>
            <a:xfrm>
              <a:off x="1407418" y="1329207"/>
              <a:ext cx="1669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r>
                <a:rPr lang="ar-SA" dirty="0"/>
                <a:t>*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E8E6981-716A-4DCE-B9B1-7461645F50EB}"/>
                </a:ext>
              </a:extLst>
            </p:cNvPr>
            <p:cNvSpPr txBox="1"/>
            <p:nvPr/>
          </p:nvSpPr>
          <p:spPr>
            <a:xfrm>
              <a:off x="880299" y="1976944"/>
              <a:ext cx="20408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C2124FF8-85FD-41B2-BB58-F51195BC2EB3}"/>
                </a:ext>
              </a:extLst>
            </p:cNvPr>
            <p:cNvSpPr txBox="1"/>
            <p:nvPr/>
          </p:nvSpPr>
          <p:spPr>
            <a:xfrm>
              <a:off x="4294925" y="4325429"/>
              <a:ext cx="20408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AD0582E9-2CA4-4C88-B1D3-1885866D56EF}"/>
                </a:ext>
              </a:extLst>
            </p:cNvPr>
            <p:cNvSpPr txBox="1"/>
            <p:nvPr/>
          </p:nvSpPr>
          <p:spPr>
            <a:xfrm>
              <a:off x="857784" y="5061301"/>
              <a:ext cx="204084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endParaRPr lang="ar-SA" b="1" dirty="0"/>
            </a:p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FF4329-755E-46F1-A3A0-3BB578A094A2}"/>
                </a:ext>
              </a:extLst>
            </p:cNvPr>
            <p:cNvSpPr txBox="1"/>
            <p:nvPr/>
          </p:nvSpPr>
          <p:spPr>
            <a:xfrm>
              <a:off x="782390" y="3263878"/>
              <a:ext cx="47284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r>
                <a:rPr lang="ar-SA" dirty="0"/>
                <a:t>*</a:t>
              </a:r>
            </a:p>
            <a:p>
              <a:pPr marL="108000" algn="r" rtl="1"/>
              <a:r>
                <a:rPr lang="ar-SA" dirty="0"/>
                <a:t>*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960D795-DABC-43D4-AD04-A8C266DD16AA}"/>
                </a:ext>
              </a:extLst>
            </p:cNvPr>
            <p:cNvCxnSpPr>
              <a:cxnSpLocks/>
            </p:cNvCxnSpPr>
            <p:nvPr/>
          </p:nvCxnSpPr>
          <p:spPr>
            <a:xfrm>
              <a:off x="6689990" y="5949672"/>
              <a:ext cx="743588" cy="0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3E45C68-4664-4C91-9A87-AE8C579E39FC}"/>
                </a:ext>
              </a:extLst>
            </p:cNvPr>
            <p:cNvSpPr txBox="1"/>
            <p:nvPr/>
          </p:nvSpPr>
          <p:spPr>
            <a:xfrm>
              <a:off x="2913002" y="4240828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3A6E2C1-91FD-43A2-BA54-A95CED958391}"/>
                </a:ext>
              </a:extLst>
            </p:cNvPr>
            <p:cNvSpPr txBox="1"/>
            <p:nvPr/>
          </p:nvSpPr>
          <p:spPr>
            <a:xfrm>
              <a:off x="1880149" y="4272971"/>
              <a:ext cx="11175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b="1" dirty="0">
                  <a:solidFill>
                    <a:srgbClr val="007E68"/>
                  </a:solidFill>
                </a:rPr>
                <a:t>الميزانية</a:t>
              </a:r>
              <a:endParaRPr lang="en-GB" sz="1600" b="1" dirty="0">
                <a:solidFill>
                  <a:srgbClr val="007E68"/>
                </a:solidFill>
              </a:endParaRP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820DFA4-F1BE-4655-A5E3-82C59FC9F110}"/>
                </a:ext>
              </a:extLst>
            </p:cNvPr>
            <p:cNvCxnSpPr>
              <a:cxnSpLocks/>
            </p:cNvCxnSpPr>
            <p:nvPr/>
          </p:nvCxnSpPr>
          <p:spPr>
            <a:xfrm>
              <a:off x="2155060" y="4631037"/>
              <a:ext cx="704312" cy="0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32E9FEF-AF92-4192-A68E-AFD748A7025B}"/>
                </a:ext>
              </a:extLst>
            </p:cNvPr>
            <p:cNvSpPr txBox="1"/>
            <p:nvPr/>
          </p:nvSpPr>
          <p:spPr>
            <a:xfrm>
              <a:off x="-140123" y="4403616"/>
              <a:ext cx="20408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8000" algn="r" rtl="1"/>
              <a:r>
                <a:rPr lang="ar-SA" b="1" dirty="0"/>
                <a:t>*</a:t>
              </a:r>
            </a:p>
            <a:p>
              <a:pPr marL="108000" algn="r" rtl="1"/>
              <a:r>
                <a:rPr lang="ar-SA" b="1" dirty="0"/>
                <a:t>*</a:t>
              </a:r>
            </a:p>
          </p:txBody>
        </p:sp>
      </p:grpSp>
      <p:sp>
        <p:nvSpPr>
          <p:cNvPr id="167" name="Rectangle: Rounded Corners 166">
            <a:extLst>
              <a:ext uri="{FF2B5EF4-FFF2-40B4-BE49-F238E27FC236}">
                <a16:creationId xmlns:a16="http://schemas.microsoft.com/office/drawing/2014/main" id="{9A83339F-78FD-45AB-8AAE-1C98475CCD44}"/>
              </a:ext>
            </a:extLst>
          </p:cNvPr>
          <p:cNvSpPr/>
          <p:nvPr/>
        </p:nvSpPr>
        <p:spPr>
          <a:xfrm>
            <a:off x="1499617" y="689452"/>
            <a:ext cx="660872" cy="5678599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C4C25F1-8C08-42AA-94B9-A07D63AA5C38}"/>
              </a:ext>
            </a:extLst>
          </p:cNvPr>
          <p:cNvSpPr txBox="1"/>
          <p:nvPr/>
        </p:nvSpPr>
        <p:spPr>
          <a:xfrm rot="16200000" flipH="1">
            <a:off x="-90684" y="3104971"/>
            <a:ext cx="385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نبذة المقترح</a:t>
            </a:r>
            <a:endParaRPr lang="en-GB" sz="28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pic>
        <p:nvPicPr>
          <p:cNvPr id="14" name="Graphic 13" descr="Business Growth outline">
            <a:extLst>
              <a:ext uri="{FF2B5EF4-FFF2-40B4-BE49-F238E27FC236}">
                <a16:creationId xmlns:a16="http://schemas.microsoft.com/office/drawing/2014/main" id="{CBC6A014-5B8F-49B6-BAD6-BD4A510A97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5715" y="3849409"/>
            <a:ext cx="777433" cy="777433"/>
          </a:xfrm>
          <a:prstGeom prst="rect">
            <a:avLst/>
          </a:prstGeom>
        </p:spPr>
      </p:pic>
      <p:pic>
        <p:nvPicPr>
          <p:cNvPr id="21" name="Graphic 20" descr="Handshake outline">
            <a:extLst>
              <a:ext uri="{FF2B5EF4-FFF2-40B4-BE49-F238E27FC236}">
                <a16:creationId xmlns:a16="http://schemas.microsoft.com/office/drawing/2014/main" id="{2CE3DD74-C157-41E6-A226-984C57E33E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44836" y="2844601"/>
            <a:ext cx="914400" cy="914400"/>
          </a:xfrm>
          <a:prstGeom prst="rect">
            <a:avLst/>
          </a:prstGeom>
        </p:spPr>
      </p:pic>
      <p:pic>
        <p:nvPicPr>
          <p:cNvPr id="23" name="Graphic 22" descr="Presentation with checklist outline">
            <a:extLst>
              <a:ext uri="{FF2B5EF4-FFF2-40B4-BE49-F238E27FC236}">
                <a16:creationId xmlns:a16="http://schemas.microsoft.com/office/drawing/2014/main" id="{B14D307D-14EA-4061-9323-A48956A74F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54783" y="5474931"/>
            <a:ext cx="914400" cy="914400"/>
          </a:xfrm>
          <a:prstGeom prst="rect">
            <a:avLst/>
          </a:prstGeom>
        </p:spPr>
      </p:pic>
      <p:pic>
        <p:nvPicPr>
          <p:cNvPr id="25" name="Graphic 24" descr="Signature outline">
            <a:extLst>
              <a:ext uri="{FF2B5EF4-FFF2-40B4-BE49-F238E27FC236}">
                <a16:creationId xmlns:a16="http://schemas.microsoft.com/office/drawing/2014/main" id="{BA43712A-ABFC-42A1-8CEC-2E850637DF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04364" y="624978"/>
            <a:ext cx="724258" cy="724258"/>
          </a:xfrm>
          <a:prstGeom prst="rect">
            <a:avLst/>
          </a:prstGeom>
        </p:spPr>
      </p:pic>
      <p:pic>
        <p:nvPicPr>
          <p:cNvPr id="27" name="Graphic 26" descr="Upward trend outline">
            <a:extLst>
              <a:ext uri="{FF2B5EF4-FFF2-40B4-BE49-F238E27FC236}">
                <a16:creationId xmlns:a16="http://schemas.microsoft.com/office/drawing/2014/main" id="{FBAA7F9C-E003-4CA4-8C69-4A3899446A0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98125" y="4222334"/>
            <a:ext cx="596665" cy="596665"/>
          </a:xfrm>
          <a:prstGeom prst="rect">
            <a:avLst/>
          </a:prstGeom>
        </p:spPr>
      </p:pic>
      <p:pic>
        <p:nvPicPr>
          <p:cNvPr id="31" name="Graphic 30" descr="Bunting outline">
            <a:extLst>
              <a:ext uri="{FF2B5EF4-FFF2-40B4-BE49-F238E27FC236}">
                <a16:creationId xmlns:a16="http://schemas.microsoft.com/office/drawing/2014/main" id="{8E208AE0-C55D-43AC-8058-7734FE1588B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382294" y="1644783"/>
            <a:ext cx="649956" cy="64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72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B8F4C9D7-B5CE-4097-B892-5FA4C6DB596C}"/>
              </a:ext>
            </a:extLst>
          </p:cNvPr>
          <p:cNvCxnSpPr>
            <a:cxnSpLocks/>
          </p:cNvCxnSpPr>
          <p:nvPr/>
        </p:nvCxnSpPr>
        <p:spPr>
          <a:xfrm>
            <a:off x="9541449" y="3226865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C8AF19E1-C684-411D-95FC-15EABE0C5576}"/>
              </a:ext>
            </a:extLst>
          </p:cNvPr>
          <p:cNvSpPr/>
          <p:nvPr/>
        </p:nvSpPr>
        <p:spPr>
          <a:xfrm rot="21345669">
            <a:off x="10804377" y="2402138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34CB1C82-A149-4D39-AF47-1EDD3727725F}"/>
              </a:ext>
            </a:extLst>
          </p:cNvPr>
          <p:cNvSpPr/>
          <p:nvPr/>
        </p:nvSpPr>
        <p:spPr>
          <a:xfrm rot="4991724">
            <a:off x="10847857" y="2265582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6" name="Graphic 135" descr="Signature outline">
            <a:extLst>
              <a:ext uri="{FF2B5EF4-FFF2-40B4-BE49-F238E27FC236}">
                <a16:creationId xmlns:a16="http://schemas.microsoft.com/office/drawing/2014/main" id="{A1BD6337-E1AE-47F0-8365-62D96EE73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5861" y="2374712"/>
            <a:ext cx="724258" cy="724258"/>
          </a:xfrm>
          <a:prstGeom prst="rect">
            <a:avLst/>
          </a:prstGeom>
        </p:spPr>
      </p:pic>
      <p:sp>
        <p:nvSpPr>
          <p:cNvPr id="139" name="TextBox 138">
            <a:extLst>
              <a:ext uri="{FF2B5EF4-FFF2-40B4-BE49-F238E27FC236}">
                <a16:creationId xmlns:a16="http://schemas.microsoft.com/office/drawing/2014/main" id="{FA3D5C90-92F3-436E-B338-2BF160C96DAF}"/>
              </a:ext>
            </a:extLst>
          </p:cNvPr>
          <p:cNvSpPr txBox="1"/>
          <p:nvPr/>
        </p:nvSpPr>
        <p:spPr>
          <a:xfrm rot="19307408">
            <a:off x="10745371" y="1900620"/>
            <a:ext cx="1116322" cy="1420381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sz="1800" b="1" dirty="0">
                <a:solidFill>
                  <a:srgbClr val="007E68"/>
                </a:solidFill>
              </a:rPr>
              <a:t>اسم المقترح</a:t>
            </a:r>
            <a:endParaRPr lang="en-GB" sz="1800" b="1" dirty="0">
              <a:solidFill>
                <a:srgbClr val="007E68"/>
              </a:solidFill>
            </a:endParaRP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A798B07-BA2C-47B7-AB88-3CF51AC9C717}"/>
              </a:ext>
            </a:extLst>
          </p:cNvPr>
          <p:cNvCxnSpPr>
            <a:cxnSpLocks/>
          </p:cNvCxnSpPr>
          <p:nvPr/>
        </p:nvCxnSpPr>
        <p:spPr>
          <a:xfrm>
            <a:off x="6672403" y="3346758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3" name="Arc 142">
            <a:extLst>
              <a:ext uri="{FF2B5EF4-FFF2-40B4-BE49-F238E27FC236}">
                <a16:creationId xmlns:a16="http://schemas.microsoft.com/office/drawing/2014/main" id="{2CE7F174-08CB-4B6E-86EF-516E4CDBACC8}"/>
              </a:ext>
            </a:extLst>
          </p:cNvPr>
          <p:cNvSpPr/>
          <p:nvPr/>
        </p:nvSpPr>
        <p:spPr>
          <a:xfrm rot="4991724">
            <a:off x="7978169" y="2411242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9894C64-BBF0-4108-837E-C2176577ABF1}"/>
              </a:ext>
            </a:extLst>
          </p:cNvPr>
          <p:cNvSpPr txBox="1"/>
          <p:nvPr/>
        </p:nvSpPr>
        <p:spPr>
          <a:xfrm rot="19307408">
            <a:off x="7892421" y="2192129"/>
            <a:ext cx="1116322" cy="1223633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662682"/>
                <a:gd name="adj2" fmla="val 70991"/>
              </a:avLst>
            </a:prstTxWarp>
            <a:spAutoFit/>
          </a:bodyPr>
          <a:lstStyle/>
          <a:p>
            <a:pPr algn="ctr"/>
            <a:r>
              <a:rPr lang="ar-SA" sz="1800" b="1" dirty="0">
                <a:solidFill>
                  <a:srgbClr val="007E68"/>
                </a:solidFill>
              </a:rPr>
              <a:t>نوع المقترح</a:t>
            </a:r>
            <a:endParaRPr lang="en-GB" sz="1800" b="1" dirty="0">
              <a:solidFill>
                <a:srgbClr val="007E68"/>
              </a:solidFill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12E2A3FC-C2A2-4388-89BB-8B5B99EB104C}"/>
              </a:ext>
            </a:extLst>
          </p:cNvPr>
          <p:cNvSpPr/>
          <p:nvPr/>
        </p:nvSpPr>
        <p:spPr>
          <a:xfrm rot="21345669">
            <a:off x="8070079" y="2471982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AFFEB5F0-47AD-40E3-9422-0B7C1E12251E}"/>
              </a:ext>
            </a:extLst>
          </p:cNvPr>
          <p:cNvCxnSpPr>
            <a:cxnSpLocks/>
          </p:cNvCxnSpPr>
          <p:nvPr/>
        </p:nvCxnSpPr>
        <p:spPr>
          <a:xfrm>
            <a:off x="4154122" y="3377987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7" name="Arc 156">
            <a:extLst>
              <a:ext uri="{FF2B5EF4-FFF2-40B4-BE49-F238E27FC236}">
                <a16:creationId xmlns:a16="http://schemas.microsoft.com/office/drawing/2014/main" id="{8CFC59FF-7B5E-4E2F-951E-3F019BB55629}"/>
              </a:ext>
            </a:extLst>
          </p:cNvPr>
          <p:cNvSpPr/>
          <p:nvPr/>
        </p:nvSpPr>
        <p:spPr>
          <a:xfrm rot="4991724">
            <a:off x="5460530" y="2416704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447F417-D567-44FB-8B24-1F086AB9F657}"/>
              </a:ext>
            </a:extLst>
          </p:cNvPr>
          <p:cNvSpPr/>
          <p:nvPr/>
        </p:nvSpPr>
        <p:spPr>
          <a:xfrm rot="21345669">
            <a:off x="5551798" y="2503211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1715E184-EEBD-4E4A-A4CA-AAB4DB69D484}"/>
              </a:ext>
            </a:extLst>
          </p:cNvPr>
          <p:cNvCxnSpPr>
            <a:cxnSpLocks/>
          </p:cNvCxnSpPr>
          <p:nvPr/>
        </p:nvCxnSpPr>
        <p:spPr>
          <a:xfrm>
            <a:off x="9591502" y="6212162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" name="Arc 162">
            <a:extLst>
              <a:ext uri="{FF2B5EF4-FFF2-40B4-BE49-F238E27FC236}">
                <a16:creationId xmlns:a16="http://schemas.microsoft.com/office/drawing/2014/main" id="{7C31FC16-36EC-4800-97A4-3423BC939949}"/>
              </a:ext>
            </a:extLst>
          </p:cNvPr>
          <p:cNvSpPr/>
          <p:nvPr/>
        </p:nvSpPr>
        <p:spPr>
          <a:xfrm rot="4991724">
            <a:off x="10897910" y="5250879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3FE9C053-3EFE-4CC2-82B8-EB8A97A434FB}"/>
              </a:ext>
            </a:extLst>
          </p:cNvPr>
          <p:cNvSpPr/>
          <p:nvPr/>
        </p:nvSpPr>
        <p:spPr>
          <a:xfrm rot="21345669">
            <a:off x="10989178" y="5337386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4309F44-3ACF-49BD-AC70-6F1B02FEC7C0}"/>
              </a:ext>
            </a:extLst>
          </p:cNvPr>
          <p:cNvCxnSpPr>
            <a:cxnSpLocks/>
          </p:cNvCxnSpPr>
          <p:nvPr/>
        </p:nvCxnSpPr>
        <p:spPr>
          <a:xfrm>
            <a:off x="9541449" y="4350879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Arc 168">
            <a:extLst>
              <a:ext uri="{FF2B5EF4-FFF2-40B4-BE49-F238E27FC236}">
                <a16:creationId xmlns:a16="http://schemas.microsoft.com/office/drawing/2014/main" id="{5FA5ACE9-3983-4D04-A0A0-98AB00A5B8D6}"/>
              </a:ext>
            </a:extLst>
          </p:cNvPr>
          <p:cNvSpPr/>
          <p:nvPr/>
        </p:nvSpPr>
        <p:spPr>
          <a:xfrm rot="4991724">
            <a:off x="10847857" y="3389596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886F68DB-C2E8-4ED8-93BD-358F2D7F6DE8}"/>
              </a:ext>
            </a:extLst>
          </p:cNvPr>
          <p:cNvSpPr/>
          <p:nvPr/>
        </p:nvSpPr>
        <p:spPr>
          <a:xfrm rot="21345669">
            <a:off x="10939125" y="3476103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8204D0F-24CD-4259-8140-B3D987D06A81}"/>
              </a:ext>
            </a:extLst>
          </p:cNvPr>
          <p:cNvSpPr txBox="1"/>
          <p:nvPr/>
        </p:nvSpPr>
        <p:spPr>
          <a:xfrm rot="19307408">
            <a:off x="10939300" y="3357787"/>
            <a:ext cx="934388" cy="1008095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المدة 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175" name="Rectangle: Top Corners Rounded 174">
            <a:extLst>
              <a:ext uri="{FF2B5EF4-FFF2-40B4-BE49-F238E27FC236}">
                <a16:creationId xmlns:a16="http://schemas.microsoft.com/office/drawing/2014/main" id="{6C113ABE-5710-43F1-B2EE-75F856772DF5}"/>
              </a:ext>
            </a:extLst>
          </p:cNvPr>
          <p:cNvSpPr/>
          <p:nvPr/>
        </p:nvSpPr>
        <p:spPr>
          <a:xfrm>
            <a:off x="293877" y="1573403"/>
            <a:ext cx="3421351" cy="4902747"/>
          </a:xfrm>
          <a:prstGeom prst="round2SameRect">
            <a:avLst>
              <a:gd name="adj1" fmla="val 24059"/>
              <a:gd name="adj2" fmla="val 0"/>
            </a:avLst>
          </a:prstGeom>
          <a:solidFill>
            <a:schemeClr val="bg1">
              <a:lumMod val="85000"/>
            </a:schemeClr>
          </a:solidFill>
          <a:ln w="38100">
            <a:solidFill>
              <a:srgbClr val="007E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Arc 186">
            <a:extLst>
              <a:ext uri="{FF2B5EF4-FFF2-40B4-BE49-F238E27FC236}">
                <a16:creationId xmlns:a16="http://schemas.microsoft.com/office/drawing/2014/main" id="{855EACD7-A918-4532-A87A-2C3643D769A3}"/>
              </a:ext>
            </a:extLst>
          </p:cNvPr>
          <p:cNvSpPr/>
          <p:nvPr/>
        </p:nvSpPr>
        <p:spPr>
          <a:xfrm rot="4991724">
            <a:off x="8124104" y="3483206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C3079E5E-F9B0-4C8D-80D7-921ACAE55212}"/>
              </a:ext>
            </a:extLst>
          </p:cNvPr>
          <p:cNvCxnSpPr>
            <a:cxnSpLocks/>
          </p:cNvCxnSpPr>
          <p:nvPr/>
        </p:nvCxnSpPr>
        <p:spPr>
          <a:xfrm>
            <a:off x="6817696" y="4444489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Oval 187">
            <a:extLst>
              <a:ext uri="{FF2B5EF4-FFF2-40B4-BE49-F238E27FC236}">
                <a16:creationId xmlns:a16="http://schemas.microsoft.com/office/drawing/2014/main" id="{3748D89F-FA8C-43B6-93D8-C5F68AF89CFA}"/>
              </a:ext>
            </a:extLst>
          </p:cNvPr>
          <p:cNvSpPr/>
          <p:nvPr/>
        </p:nvSpPr>
        <p:spPr>
          <a:xfrm rot="21345669">
            <a:off x="8256237" y="3560379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0ADBD304-35C1-4C3E-A99A-C0FFCCADC5DB}"/>
              </a:ext>
            </a:extLst>
          </p:cNvPr>
          <p:cNvCxnSpPr>
            <a:cxnSpLocks/>
          </p:cNvCxnSpPr>
          <p:nvPr/>
        </p:nvCxnSpPr>
        <p:spPr>
          <a:xfrm>
            <a:off x="4187345" y="4561135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0" name="Arc 189">
            <a:extLst>
              <a:ext uri="{FF2B5EF4-FFF2-40B4-BE49-F238E27FC236}">
                <a16:creationId xmlns:a16="http://schemas.microsoft.com/office/drawing/2014/main" id="{055D3B8D-E3F9-4EF2-BD12-F7996ADB57F3}"/>
              </a:ext>
            </a:extLst>
          </p:cNvPr>
          <p:cNvSpPr/>
          <p:nvPr/>
        </p:nvSpPr>
        <p:spPr>
          <a:xfrm rot="4991724">
            <a:off x="5493753" y="3599852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4D7A840E-185D-4F66-A0C8-38B89B9354FF}"/>
              </a:ext>
            </a:extLst>
          </p:cNvPr>
          <p:cNvSpPr/>
          <p:nvPr/>
        </p:nvSpPr>
        <p:spPr>
          <a:xfrm rot="21345669">
            <a:off x="5585021" y="3686359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2FBCA2E-B5C0-4CC4-93D5-4D125371AD6E}"/>
              </a:ext>
            </a:extLst>
          </p:cNvPr>
          <p:cNvSpPr txBox="1"/>
          <p:nvPr/>
        </p:nvSpPr>
        <p:spPr>
          <a:xfrm rot="19307408">
            <a:off x="8047066" y="3284125"/>
            <a:ext cx="1116322" cy="1223633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تاريخ التنفيذ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89E01063-BD35-4143-85C5-F0955FC50FB9}"/>
              </a:ext>
            </a:extLst>
          </p:cNvPr>
          <p:cNvSpPr txBox="1"/>
          <p:nvPr/>
        </p:nvSpPr>
        <p:spPr>
          <a:xfrm rot="19307408">
            <a:off x="5304535" y="3329139"/>
            <a:ext cx="1292680" cy="1312561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محلي / دولي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EB2A2C57-AD0D-4691-BE25-DF6FC0A86DD0}"/>
              </a:ext>
            </a:extLst>
          </p:cNvPr>
          <p:cNvSpPr txBox="1"/>
          <p:nvPr/>
        </p:nvSpPr>
        <p:spPr>
          <a:xfrm rot="19307408">
            <a:off x="5362471" y="2230245"/>
            <a:ext cx="1124238" cy="1240621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المدينة</a:t>
            </a:r>
            <a:endParaRPr lang="en-GB" b="1" dirty="0">
              <a:solidFill>
                <a:srgbClr val="007E68"/>
              </a:solidFill>
            </a:endParaRPr>
          </a:p>
        </p:txBody>
      </p: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08A9B5BC-3833-4D4E-9833-F9BF07F0DAC1}"/>
              </a:ext>
            </a:extLst>
          </p:cNvPr>
          <p:cNvCxnSpPr>
            <a:cxnSpLocks/>
          </p:cNvCxnSpPr>
          <p:nvPr/>
        </p:nvCxnSpPr>
        <p:spPr>
          <a:xfrm>
            <a:off x="7143913" y="6265527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" name="Arc 193">
            <a:extLst>
              <a:ext uri="{FF2B5EF4-FFF2-40B4-BE49-F238E27FC236}">
                <a16:creationId xmlns:a16="http://schemas.microsoft.com/office/drawing/2014/main" id="{C53876DA-DB37-44C4-BBA8-64FB66380F52}"/>
              </a:ext>
            </a:extLst>
          </p:cNvPr>
          <p:cNvSpPr/>
          <p:nvPr/>
        </p:nvSpPr>
        <p:spPr>
          <a:xfrm rot="4991724">
            <a:off x="8450321" y="5304244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5E0AC992-1FAC-464A-AA2E-665B0C27D616}"/>
              </a:ext>
            </a:extLst>
          </p:cNvPr>
          <p:cNvSpPr/>
          <p:nvPr/>
        </p:nvSpPr>
        <p:spPr>
          <a:xfrm rot="21345669">
            <a:off x="8541589" y="5390751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46EFBD08-E2A8-4646-9F17-2A39AF8C0FD0}"/>
              </a:ext>
            </a:extLst>
          </p:cNvPr>
          <p:cNvCxnSpPr>
            <a:cxnSpLocks/>
          </p:cNvCxnSpPr>
          <p:nvPr/>
        </p:nvCxnSpPr>
        <p:spPr>
          <a:xfrm>
            <a:off x="4585130" y="6322734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7" name="Arc 196">
            <a:extLst>
              <a:ext uri="{FF2B5EF4-FFF2-40B4-BE49-F238E27FC236}">
                <a16:creationId xmlns:a16="http://schemas.microsoft.com/office/drawing/2014/main" id="{CE28A390-BF2F-4C58-94A9-06FD2E78BB55}"/>
              </a:ext>
            </a:extLst>
          </p:cNvPr>
          <p:cNvSpPr/>
          <p:nvPr/>
        </p:nvSpPr>
        <p:spPr>
          <a:xfrm rot="4991724">
            <a:off x="2545274" y="1510010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E990CA2-DBFB-41D2-8A21-17ADF694B291}"/>
              </a:ext>
            </a:extLst>
          </p:cNvPr>
          <p:cNvCxnSpPr>
            <a:cxnSpLocks/>
          </p:cNvCxnSpPr>
          <p:nvPr/>
        </p:nvCxnSpPr>
        <p:spPr>
          <a:xfrm>
            <a:off x="1225001" y="2298771"/>
            <a:ext cx="1619286" cy="0"/>
          </a:xfrm>
          <a:prstGeom prst="line">
            <a:avLst/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8" name="Oval 197">
            <a:extLst>
              <a:ext uri="{FF2B5EF4-FFF2-40B4-BE49-F238E27FC236}">
                <a16:creationId xmlns:a16="http://schemas.microsoft.com/office/drawing/2014/main" id="{58A5B0AF-1075-4972-88C0-349B88C332D4}"/>
              </a:ext>
            </a:extLst>
          </p:cNvPr>
          <p:cNvSpPr/>
          <p:nvPr/>
        </p:nvSpPr>
        <p:spPr>
          <a:xfrm rot="21345669">
            <a:off x="2706011" y="1656965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0" name="Arc 199">
            <a:extLst>
              <a:ext uri="{FF2B5EF4-FFF2-40B4-BE49-F238E27FC236}">
                <a16:creationId xmlns:a16="http://schemas.microsoft.com/office/drawing/2014/main" id="{44E4E37E-9468-450A-8EA9-88FFA6EB8192}"/>
              </a:ext>
            </a:extLst>
          </p:cNvPr>
          <p:cNvSpPr/>
          <p:nvPr/>
        </p:nvSpPr>
        <p:spPr>
          <a:xfrm rot="4991724">
            <a:off x="5839502" y="5355739"/>
            <a:ext cx="979720" cy="1169946"/>
          </a:xfrm>
          <a:prstGeom prst="arc">
            <a:avLst>
              <a:gd name="adj1" fmla="val 16369306"/>
              <a:gd name="adj2" fmla="val 20702972"/>
            </a:avLst>
          </a:prstGeom>
          <a:solidFill>
            <a:srgbClr val="ECECEC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694E3379-35EF-4F97-AF80-DB839DB2A27E}"/>
              </a:ext>
            </a:extLst>
          </p:cNvPr>
          <p:cNvSpPr/>
          <p:nvPr/>
        </p:nvSpPr>
        <p:spPr>
          <a:xfrm rot="21345669">
            <a:off x="5930770" y="5442246"/>
            <a:ext cx="731253" cy="731253"/>
          </a:xfrm>
          <a:prstGeom prst="ellipse">
            <a:avLst/>
          </a:prstGeom>
          <a:solidFill>
            <a:srgbClr val="ECECEC"/>
          </a:solidFill>
          <a:ln w="222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98E3EB4-0F28-43B9-8EB5-BB824B9135E4}"/>
              </a:ext>
            </a:extLst>
          </p:cNvPr>
          <p:cNvSpPr txBox="1"/>
          <p:nvPr/>
        </p:nvSpPr>
        <p:spPr>
          <a:xfrm rot="19307408">
            <a:off x="2480688" y="1208721"/>
            <a:ext cx="1190259" cy="1331354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4103209"/>
                <a:gd name="adj2" fmla="val 75157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الموقع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8FBA212-5888-413C-BD9B-EEC499CD94FF}"/>
              </a:ext>
            </a:extLst>
          </p:cNvPr>
          <p:cNvSpPr txBox="1"/>
          <p:nvPr/>
        </p:nvSpPr>
        <p:spPr>
          <a:xfrm rot="19307408">
            <a:off x="5732999" y="5006826"/>
            <a:ext cx="1117133" cy="1374910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3659493"/>
                <a:gd name="adj2" fmla="val 76225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الحضور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AADD10F-6E98-436E-AAE8-AFF29B006820}"/>
              </a:ext>
            </a:extLst>
          </p:cNvPr>
          <p:cNvSpPr txBox="1"/>
          <p:nvPr/>
        </p:nvSpPr>
        <p:spPr>
          <a:xfrm rot="19307408">
            <a:off x="8266564" y="5025066"/>
            <a:ext cx="1292680" cy="1312561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المستهدفين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E419F84-301F-4DB8-98B9-F9EB27C53DEE}"/>
              </a:ext>
            </a:extLst>
          </p:cNvPr>
          <p:cNvSpPr txBox="1"/>
          <p:nvPr/>
        </p:nvSpPr>
        <p:spPr>
          <a:xfrm rot="19307408">
            <a:off x="10814311" y="4984328"/>
            <a:ext cx="1128527" cy="1295449"/>
          </a:xfrm>
          <a:prstGeom prst="rect">
            <a:avLst/>
          </a:prstGeom>
          <a:noFill/>
        </p:spPr>
        <p:txBody>
          <a:bodyPr wrap="square">
            <a:prstTxWarp prst="textArchDownPour">
              <a:avLst>
                <a:gd name="adj1" fmla="val 2741039"/>
                <a:gd name="adj2" fmla="val 69504"/>
              </a:avLst>
            </a:prstTxWarp>
            <a:spAutoFit/>
          </a:bodyPr>
          <a:lstStyle/>
          <a:p>
            <a:pPr algn="ctr"/>
            <a:r>
              <a:rPr lang="ar-SA" b="1" dirty="0">
                <a:solidFill>
                  <a:srgbClr val="007E68"/>
                </a:solidFill>
              </a:rPr>
              <a:t>الميزانية</a:t>
            </a:r>
            <a:endParaRPr lang="en-GB" b="1" dirty="0">
              <a:solidFill>
                <a:srgbClr val="007E68"/>
              </a:solidFill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7703DE00-4F99-424A-A812-5BD3DFB72337}"/>
              </a:ext>
            </a:extLst>
          </p:cNvPr>
          <p:cNvSpPr/>
          <p:nvPr/>
        </p:nvSpPr>
        <p:spPr>
          <a:xfrm rot="5400000">
            <a:off x="8872805" y="-1347043"/>
            <a:ext cx="660872" cy="5678599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E04A52C-5551-45C9-9E4F-03F007365CC5}"/>
              </a:ext>
            </a:extLst>
          </p:cNvPr>
          <p:cNvSpPr txBox="1"/>
          <p:nvPr/>
        </p:nvSpPr>
        <p:spPr>
          <a:xfrm flipH="1">
            <a:off x="7586496" y="1250164"/>
            <a:ext cx="385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2.المقترح (1.2)</a:t>
            </a:r>
            <a:endParaRPr lang="en-GB" sz="28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pic>
        <p:nvPicPr>
          <p:cNvPr id="3" name="Graphic 2" descr="Person with idea outline">
            <a:extLst>
              <a:ext uri="{FF2B5EF4-FFF2-40B4-BE49-F238E27FC236}">
                <a16:creationId xmlns:a16="http://schemas.microsoft.com/office/drawing/2014/main" id="{05058D74-AC40-4D96-9C58-3932249C93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34037" y="2492101"/>
            <a:ext cx="673820" cy="673820"/>
          </a:xfrm>
          <a:prstGeom prst="rect">
            <a:avLst/>
          </a:prstGeom>
        </p:spPr>
      </p:pic>
      <p:pic>
        <p:nvPicPr>
          <p:cNvPr id="5" name="Graphic 4" descr="Hourglass 60% outline">
            <a:extLst>
              <a:ext uri="{FF2B5EF4-FFF2-40B4-BE49-F238E27FC236}">
                <a16:creationId xmlns:a16="http://schemas.microsoft.com/office/drawing/2014/main" id="{06D061D6-B438-4616-B386-8F1E09F9A1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054909" y="3600050"/>
            <a:ext cx="565616" cy="565616"/>
          </a:xfrm>
          <a:prstGeom prst="rect">
            <a:avLst/>
          </a:prstGeom>
        </p:spPr>
      </p:pic>
      <p:pic>
        <p:nvPicPr>
          <p:cNvPr id="7" name="Graphic 6" descr="Daily calendar outline">
            <a:extLst>
              <a:ext uri="{FF2B5EF4-FFF2-40B4-BE49-F238E27FC236}">
                <a16:creationId xmlns:a16="http://schemas.microsoft.com/office/drawing/2014/main" id="{31E37BFC-0467-4D57-B87B-ACA24DFF986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30140" y="3612403"/>
            <a:ext cx="632862" cy="632862"/>
          </a:xfrm>
          <a:prstGeom prst="rect">
            <a:avLst/>
          </a:prstGeom>
        </p:spPr>
      </p:pic>
      <p:pic>
        <p:nvPicPr>
          <p:cNvPr id="9" name="Graphic 8" descr="Africa with solid fill">
            <a:extLst>
              <a:ext uri="{FF2B5EF4-FFF2-40B4-BE49-F238E27FC236}">
                <a16:creationId xmlns:a16="http://schemas.microsoft.com/office/drawing/2014/main" id="{82442063-0C14-4EFE-89D5-77EC1D2BEA9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624898" y="2592849"/>
            <a:ext cx="585637" cy="585637"/>
          </a:xfrm>
          <a:prstGeom prst="rect">
            <a:avLst/>
          </a:prstGeom>
        </p:spPr>
      </p:pic>
      <p:pic>
        <p:nvPicPr>
          <p:cNvPr id="16" name="Graphic 15" descr="Customer review outline">
            <a:extLst>
              <a:ext uri="{FF2B5EF4-FFF2-40B4-BE49-F238E27FC236}">
                <a16:creationId xmlns:a16="http://schemas.microsoft.com/office/drawing/2014/main" id="{B52767E2-FBD6-4282-9945-D5CEED10B62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11150" y="5543376"/>
            <a:ext cx="566592" cy="566592"/>
          </a:xfrm>
          <a:prstGeom prst="rect">
            <a:avLst/>
          </a:prstGeom>
        </p:spPr>
      </p:pic>
      <p:pic>
        <p:nvPicPr>
          <p:cNvPr id="20" name="Graphic 19" descr="Aspiration outline">
            <a:extLst>
              <a:ext uri="{FF2B5EF4-FFF2-40B4-BE49-F238E27FC236}">
                <a16:creationId xmlns:a16="http://schemas.microsoft.com/office/drawing/2014/main" id="{4AA6EE9E-3E2D-428B-94BE-E4DA483ECA5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17742" y="5463062"/>
            <a:ext cx="586630" cy="586630"/>
          </a:xfrm>
          <a:prstGeom prst="rect">
            <a:avLst/>
          </a:prstGeom>
        </p:spPr>
      </p:pic>
      <p:pic>
        <p:nvPicPr>
          <p:cNvPr id="22" name="Graphic 21" descr="Globe outline">
            <a:extLst>
              <a:ext uri="{FF2B5EF4-FFF2-40B4-BE49-F238E27FC236}">
                <a16:creationId xmlns:a16="http://schemas.microsoft.com/office/drawing/2014/main" id="{3B03337B-4309-4FAC-81EE-7A650DEF9FE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706447" y="3742113"/>
            <a:ext cx="596510" cy="596510"/>
          </a:xfrm>
          <a:prstGeom prst="rect">
            <a:avLst/>
          </a:prstGeom>
        </p:spPr>
      </p:pic>
      <p:pic>
        <p:nvPicPr>
          <p:cNvPr id="67" name="Graphic 66" descr="Upward trend outline">
            <a:extLst>
              <a:ext uri="{FF2B5EF4-FFF2-40B4-BE49-F238E27FC236}">
                <a16:creationId xmlns:a16="http://schemas.microsoft.com/office/drawing/2014/main" id="{B65FB5DA-1A24-4AD4-BB86-729207F43F0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1046565" y="5424617"/>
            <a:ext cx="596665" cy="596665"/>
          </a:xfrm>
          <a:prstGeom prst="rect">
            <a:avLst/>
          </a:prstGeom>
        </p:spPr>
      </p:pic>
      <p:pic>
        <p:nvPicPr>
          <p:cNvPr id="24" name="Graphic 23" descr="Route (Two Pins With A Path) outline">
            <a:extLst>
              <a:ext uri="{FF2B5EF4-FFF2-40B4-BE49-F238E27FC236}">
                <a16:creationId xmlns:a16="http://schemas.microsoft.com/office/drawing/2014/main" id="{FF6B29B8-4F57-44A6-B5C1-A445725BA17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2764403" y="1714191"/>
            <a:ext cx="567510" cy="56751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2AA9517-64AD-47BC-B8BE-4073A96BD1AA}"/>
              </a:ext>
            </a:extLst>
          </p:cNvPr>
          <p:cNvSpPr txBox="1"/>
          <p:nvPr/>
        </p:nvSpPr>
        <p:spPr>
          <a:xfrm>
            <a:off x="69575" y="3377987"/>
            <a:ext cx="2774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3307EB-5497-47D1-B33D-D558BC594313}"/>
              </a:ext>
            </a:extLst>
          </p:cNvPr>
          <p:cNvSpPr txBox="1"/>
          <p:nvPr/>
        </p:nvSpPr>
        <p:spPr>
          <a:xfrm>
            <a:off x="922257" y="3896779"/>
            <a:ext cx="2121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>
                <a:solidFill>
                  <a:schemeClr val="bg1">
                    <a:lumMod val="75000"/>
                  </a:schemeClr>
                </a:solidFill>
              </a:rPr>
              <a:t>صورة من جوجل </a:t>
            </a:r>
            <a:r>
              <a:rPr lang="ar-SA" dirty="0" err="1">
                <a:solidFill>
                  <a:schemeClr val="bg1">
                    <a:lumMod val="75000"/>
                  </a:schemeClr>
                </a:solidFill>
              </a:rPr>
              <a:t>ايريث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EC2887-58DF-49C3-9610-D3A5109CDE36}"/>
              </a:ext>
            </a:extLst>
          </p:cNvPr>
          <p:cNvSpPr txBox="1"/>
          <p:nvPr/>
        </p:nvSpPr>
        <p:spPr>
          <a:xfrm>
            <a:off x="9244431" y="2765568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C42C0AC-4E87-4633-B393-41976853288C}"/>
              </a:ext>
            </a:extLst>
          </p:cNvPr>
          <p:cNvSpPr txBox="1"/>
          <p:nvPr/>
        </p:nvSpPr>
        <p:spPr>
          <a:xfrm>
            <a:off x="9452564" y="3920614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9543AD-1E4A-48EB-B6F1-9FD68E01C134}"/>
              </a:ext>
            </a:extLst>
          </p:cNvPr>
          <p:cNvSpPr txBox="1"/>
          <p:nvPr/>
        </p:nvSpPr>
        <p:spPr>
          <a:xfrm>
            <a:off x="9503163" y="5769292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5074619-20D0-45AF-8337-B056F4611C4D}"/>
              </a:ext>
            </a:extLst>
          </p:cNvPr>
          <p:cNvSpPr txBox="1"/>
          <p:nvPr/>
        </p:nvSpPr>
        <p:spPr>
          <a:xfrm>
            <a:off x="6960715" y="5894030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80AC820-00D0-4DD2-A7D7-F61653F7BF9D}"/>
              </a:ext>
            </a:extLst>
          </p:cNvPr>
          <p:cNvSpPr txBox="1"/>
          <p:nvPr/>
        </p:nvSpPr>
        <p:spPr>
          <a:xfrm>
            <a:off x="6807986" y="4026995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6DED766-7201-418D-9A85-B9BA65BEBF0E}"/>
              </a:ext>
            </a:extLst>
          </p:cNvPr>
          <p:cNvSpPr txBox="1"/>
          <p:nvPr/>
        </p:nvSpPr>
        <p:spPr>
          <a:xfrm>
            <a:off x="6512677" y="2817011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382FF4E-600F-4C11-800F-D51CE43095BF}"/>
              </a:ext>
            </a:extLst>
          </p:cNvPr>
          <p:cNvSpPr txBox="1"/>
          <p:nvPr/>
        </p:nvSpPr>
        <p:spPr>
          <a:xfrm>
            <a:off x="4103204" y="2882182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A9530F4-891C-4047-8616-56BDF76D1BF6}"/>
              </a:ext>
            </a:extLst>
          </p:cNvPr>
          <p:cNvSpPr txBox="1"/>
          <p:nvPr/>
        </p:nvSpPr>
        <p:spPr>
          <a:xfrm>
            <a:off x="4103204" y="4218595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B4BCCF1-7171-424D-98A0-CAA1BB76EEF7}"/>
              </a:ext>
            </a:extLst>
          </p:cNvPr>
          <p:cNvSpPr txBox="1"/>
          <p:nvPr/>
        </p:nvSpPr>
        <p:spPr>
          <a:xfrm>
            <a:off x="4369236" y="5865814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B2DE0EE-33C5-4344-B3E9-833F33DBA374}"/>
              </a:ext>
            </a:extLst>
          </p:cNvPr>
          <p:cNvSpPr txBox="1"/>
          <p:nvPr/>
        </p:nvSpPr>
        <p:spPr>
          <a:xfrm>
            <a:off x="1161734" y="1884989"/>
            <a:ext cx="148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058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B73E949B-D177-41C7-BBAB-9E97292670B0}"/>
              </a:ext>
            </a:extLst>
          </p:cNvPr>
          <p:cNvSpPr/>
          <p:nvPr/>
        </p:nvSpPr>
        <p:spPr>
          <a:xfrm>
            <a:off x="788160" y="1262663"/>
            <a:ext cx="1806222" cy="1645356"/>
          </a:xfrm>
          <a:prstGeom prst="hexagon">
            <a:avLst/>
          </a:prstGeom>
          <a:noFill/>
          <a:ln w="762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B9D5D2-BEF7-4A6B-8DD1-C67790888F5B}"/>
              </a:ext>
            </a:extLst>
          </p:cNvPr>
          <p:cNvCxnSpPr/>
          <p:nvPr/>
        </p:nvCxnSpPr>
        <p:spPr>
          <a:xfrm>
            <a:off x="2785789" y="1724413"/>
            <a:ext cx="447841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77C432-9DCC-41C5-BA1A-5694CDE933BD}"/>
              </a:ext>
            </a:extLst>
          </p:cNvPr>
          <p:cNvCxnSpPr/>
          <p:nvPr/>
        </p:nvCxnSpPr>
        <p:spPr>
          <a:xfrm>
            <a:off x="7241624" y="1735702"/>
            <a:ext cx="0" cy="587022"/>
          </a:xfrm>
          <a:prstGeom prst="line">
            <a:avLst/>
          </a:prstGeom>
          <a:ln w="25400" cmpd="sng">
            <a:solidFill>
              <a:schemeClr val="accent6">
                <a:lumMod val="75000"/>
              </a:schemeClr>
            </a:solidFill>
            <a:head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60626C9-7E36-46BE-B808-BDA61BC30F64}"/>
              </a:ext>
            </a:extLst>
          </p:cNvPr>
          <p:cNvGrpSpPr/>
          <p:nvPr/>
        </p:nvGrpSpPr>
        <p:grpSpPr>
          <a:xfrm flipH="1">
            <a:off x="2622208" y="2707642"/>
            <a:ext cx="6476042" cy="1645356"/>
            <a:chOff x="2149205" y="2306407"/>
            <a:chExt cx="6476042" cy="1645356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107E81B8-0443-48A4-A592-84DEC484B77B}"/>
                </a:ext>
              </a:extLst>
            </p:cNvPr>
            <p:cNvSpPr/>
            <p:nvPr/>
          </p:nvSpPr>
          <p:spPr>
            <a:xfrm>
              <a:off x="2149205" y="2306407"/>
              <a:ext cx="1806222" cy="1645356"/>
            </a:xfrm>
            <a:prstGeom prst="hexagon">
              <a:avLst/>
            </a:prstGeom>
            <a:noFill/>
            <a:ln w="762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4492267-FAF6-4C1F-867A-32BDC966D15C}"/>
                </a:ext>
              </a:extLst>
            </p:cNvPr>
            <p:cNvCxnSpPr/>
            <p:nvPr/>
          </p:nvCxnSpPr>
          <p:spPr>
            <a:xfrm>
              <a:off x="4146834" y="2768157"/>
              <a:ext cx="4478413" cy="0"/>
            </a:xfrm>
            <a:prstGeom prst="line">
              <a:avLst/>
            </a:prstGeom>
            <a:ln w="19050">
              <a:solidFill>
                <a:schemeClr val="accent5">
                  <a:lumMod val="50000"/>
                </a:schemeClr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709C332-DA25-4F92-9336-58616AFF5E6C}"/>
                </a:ext>
              </a:extLst>
            </p:cNvPr>
            <p:cNvCxnSpPr/>
            <p:nvPr/>
          </p:nvCxnSpPr>
          <p:spPr>
            <a:xfrm>
              <a:off x="8602669" y="2779446"/>
              <a:ext cx="0" cy="587022"/>
            </a:xfrm>
            <a:prstGeom prst="line">
              <a:avLst/>
            </a:prstGeom>
            <a:ln w="25400" cmpd="sng">
              <a:solidFill>
                <a:schemeClr val="accent5">
                  <a:lumMod val="50000"/>
                </a:schemeClr>
              </a:solidFill>
              <a:headEnd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9CA25E1-6E38-4CBB-8383-2278D0024175}"/>
              </a:ext>
            </a:extLst>
          </p:cNvPr>
          <p:cNvGrpSpPr/>
          <p:nvPr/>
        </p:nvGrpSpPr>
        <p:grpSpPr>
          <a:xfrm>
            <a:off x="983824" y="4508852"/>
            <a:ext cx="6476042" cy="1645356"/>
            <a:chOff x="2149205" y="2306407"/>
            <a:chExt cx="6476042" cy="1645356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384DE8E8-31B4-44A5-93CF-CABE258C3061}"/>
                </a:ext>
              </a:extLst>
            </p:cNvPr>
            <p:cNvSpPr/>
            <p:nvPr/>
          </p:nvSpPr>
          <p:spPr>
            <a:xfrm>
              <a:off x="2149205" y="2306407"/>
              <a:ext cx="1806222" cy="1645356"/>
            </a:xfrm>
            <a:prstGeom prst="hexagon">
              <a:avLst/>
            </a:prstGeom>
            <a:noFill/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1C0139-B2D0-4AF2-A952-2CFCE74C79C7}"/>
                </a:ext>
              </a:extLst>
            </p:cNvPr>
            <p:cNvCxnSpPr/>
            <p:nvPr/>
          </p:nvCxnSpPr>
          <p:spPr>
            <a:xfrm>
              <a:off x="4146834" y="2768157"/>
              <a:ext cx="4478413" cy="0"/>
            </a:xfrm>
            <a:prstGeom prst="line">
              <a:avLst/>
            </a:prstGeom>
            <a:ln w="19050">
              <a:solidFill>
                <a:schemeClr val="accent2">
                  <a:lumMod val="75000"/>
                </a:schemeClr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191F486-7CB1-4A48-AC30-E637D1868576}"/>
                </a:ext>
              </a:extLst>
            </p:cNvPr>
            <p:cNvCxnSpPr/>
            <p:nvPr/>
          </p:nvCxnSpPr>
          <p:spPr>
            <a:xfrm>
              <a:off x="8602669" y="2779446"/>
              <a:ext cx="0" cy="587022"/>
            </a:xfrm>
            <a:prstGeom prst="line">
              <a:avLst/>
            </a:prstGeom>
            <a:ln w="25400" cmpd="sng">
              <a:solidFill>
                <a:schemeClr val="accent2">
                  <a:lumMod val="75000"/>
                </a:schemeClr>
              </a:solidFill>
              <a:headEnd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7C5DD46-AB82-4D02-B034-D26F51CFA075}"/>
              </a:ext>
            </a:extLst>
          </p:cNvPr>
          <p:cNvSpPr txBox="1"/>
          <p:nvPr/>
        </p:nvSpPr>
        <p:spPr>
          <a:xfrm>
            <a:off x="866893" y="1762175"/>
            <a:ext cx="16487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b="1" dirty="0">
                <a:latin typeface="A Jannat LT" panose="01000000000000000000" pitchFamily="2" charset="-78"/>
                <a:cs typeface="A Jannat LT" panose="01000000000000000000" pitchFamily="2" charset="-78"/>
              </a:rPr>
              <a:t>نبذة </a:t>
            </a:r>
          </a:p>
          <a:p>
            <a:pPr algn="ctr"/>
            <a:r>
              <a:rPr lang="ar-SA" b="1" dirty="0">
                <a:latin typeface="A Jannat LT" panose="01000000000000000000" pitchFamily="2" charset="-78"/>
                <a:cs typeface="A Jannat LT" panose="01000000000000000000" pitchFamily="2" charset="-78"/>
              </a:rPr>
              <a:t>عن المقترح</a:t>
            </a:r>
            <a:endParaRPr lang="en-GB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E05EC7-ED19-41A7-9CA2-D64854F27C03}"/>
              </a:ext>
            </a:extLst>
          </p:cNvPr>
          <p:cNvSpPr txBox="1"/>
          <p:nvPr/>
        </p:nvSpPr>
        <p:spPr>
          <a:xfrm>
            <a:off x="7747843" y="3280450"/>
            <a:ext cx="1485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الاهداف</a:t>
            </a:r>
            <a:endParaRPr lang="en-GB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E81137-D4EF-46FB-BBCB-D93849B92488}"/>
              </a:ext>
            </a:extLst>
          </p:cNvPr>
          <p:cNvSpPr txBox="1"/>
          <p:nvPr/>
        </p:nvSpPr>
        <p:spPr>
          <a:xfrm>
            <a:off x="1369789" y="4981891"/>
            <a:ext cx="1485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الفعاليات المقامة</a:t>
            </a:r>
            <a:endParaRPr lang="en-GB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9282AF4-0EE9-4E36-BB8E-71E427EF82C3}"/>
              </a:ext>
            </a:extLst>
          </p:cNvPr>
          <p:cNvSpPr/>
          <p:nvPr/>
        </p:nvSpPr>
        <p:spPr>
          <a:xfrm rot="5400000">
            <a:off x="9569635" y="-757948"/>
            <a:ext cx="660872" cy="4304457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3F4968-2250-4253-945A-CE3B08672BFC}"/>
              </a:ext>
            </a:extLst>
          </p:cNvPr>
          <p:cNvSpPr txBox="1"/>
          <p:nvPr/>
        </p:nvSpPr>
        <p:spPr>
          <a:xfrm flipH="1">
            <a:off x="8528150" y="1152188"/>
            <a:ext cx="2919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2.المقترح (2.2)</a:t>
            </a:r>
            <a:endParaRPr lang="en-GB" sz="28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C0FBB5-6A55-4408-87B4-F6A537A2B8C6}"/>
              </a:ext>
            </a:extLst>
          </p:cNvPr>
          <p:cNvSpPr txBox="1"/>
          <p:nvPr/>
        </p:nvSpPr>
        <p:spPr>
          <a:xfrm>
            <a:off x="2855638" y="1762175"/>
            <a:ext cx="4244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95CEB4-D06D-4BB9-9413-282BEB4326CC}"/>
              </a:ext>
            </a:extLst>
          </p:cNvPr>
          <p:cNvSpPr txBox="1"/>
          <p:nvPr/>
        </p:nvSpPr>
        <p:spPr>
          <a:xfrm>
            <a:off x="2723169" y="3236613"/>
            <a:ext cx="4244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8B20C7-D179-4F6A-8087-B97B69497BAC}"/>
              </a:ext>
            </a:extLst>
          </p:cNvPr>
          <p:cNvSpPr txBox="1"/>
          <p:nvPr/>
        </p:nvSpPr>
        <p:spPr>
          <a:xfrm>
            <a:off x="3063884" y="5084314"/>
            <a:ext cx="4244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</a:p>
          <a:p>
            <a:pPr algn="r"/>
            <a:r>
              <a:rPr lang="ar-SA" dirty="0"/>
              <a:t>*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28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BC5A914-8783-4244-986D-BBE7B2EEFAD1}"/>
              </a:ext>
            </a:extLst>
          </p:cNvPr>
          <p:cNvCxnSpPr>
            <a:cxnSpLocks/>
          </p:cNvCxnSpPr>
          <p:nvPr/>
        </p:nvCxnSpPr>
        <p:spPr>
          <a:xfrm flipH="1">
            <a:off x="12215380" y="850135"/>
            <a:ext cx="0" cy="599562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429AD71-75EF-4B07-A63A-6D7B6F7CD974}"/>
              </a:ext>
            </a:extLst>
          </p:cNvPr>
          <p:cNvSpPr/>
          <p:nvPr/>
        </p:nvSpPr>
        <p:spPr>
          <a:xfrm rot="5400000">
            <a:off x="9208221" y="-604115"/>
            <a:ext cx="660872" cy="4215613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E97A358-CB56-4A3C-B69C-3183B372A6F3}"/>
              </a:ext>
            </a:extLst>
          </p:cNvPr>
          <p:cNvGrpSpPr/>
          <p:nvPr/>
        </p:nvGrpSpPr>
        <p:grpSpPr>
          <a:xfrm rot="5400000" flipH="1">
            <a:off x="8722969" y="477611"/>
            <a:ext cx="1348027" cy="4147905"/>
            <a:chOff x="7967413" y="2001285"/>
            <a:chExt cx="1781511" cy="54817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16AD0CA-D01D-4F81-AFF5-289276AE21E3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C654CEB-A479-4D5E-97BA-D388213A4897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FD885ED-112E-49BE-B997-B4770F17D9B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839D0DEE-C599-4617-81E0-BC04A5E7921D}"/>
              </a:ext>
            </a:extLst>
          </p:cNvPr>
          <p:cNvSpPr txBox="1"/>
          <p:nvPr/>
        </p:nvSpPr>
        <p:spPr>
          <a:xfrm flipH="1">
            <a:off x="7567698" y="1221642"/>
            <a:ext cx="3851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الجهات الداخلية (الاتحادات)وادارات الوزارة المشاركة</a:t>
            </a:r>
            <a:endParaRPr lang="en-GB" sz="16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FCDA6D1-BEDE-41A4-939A-EB4D642EE3DE}"/>
              </a:ext>
            </a:extLst>
          </p:cNvPr>
          <p:cNvSpPr txBox="1"/>
          <p:nvPr/>
        </p:nvSpPr>
        <p:spPr>
          <a:xfrm flipH="1">
            <a:off x="2283103" y="1237919"/>
            <a:ext cx="385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الجهات الخارجية المشاركة</a:t>
            </a:r>
            <a:endParaRPr lang="en-GB" sz="16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0FEEC38-3B8B-4D1B-9EF0-E6E4B01FD999}"/>
              </a:ext>
            </a:extLst>
          </p:cNvPr>
          <p:cNvSpPr txBox="1"/>
          <p:nvPr/>
        </p:nvSpPr>
        <p:spPr>
          <a:xfrm>
            <a:off x="10380434" y="2534866"/>
            <a:ext cx="63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b="1" dirty="0">
                <a:solidFill>
                  <a:srgbClr val="007E68"/>
                </a:solidFill>
              </a:rPr>
              <a:t>الإدارة/الجهة</a:t>
            </a:r>
            <a:endParaRPr lang="en-GB" sz="1600" b="1" dirty="0">
              <a:solidFill>
                <a:srgbClr val="007E68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4C2C83D0-A1C3-4387-A647-B2709F1429D0}"/>
              </a:ext>
            </a:extLst>
          </p:cNvPr>
          <p:cNvGrpSpPr/>
          <p:nvPr/>
        </p:nvGrpSpPr>
        <p:grpSpPr>
          <a:xfrm rot="5400000" flipH="1">
            <a:off x="8720952" y="1643527"/>
            <a:ext cx="1348027" cy="4147905"/>
            <a:chOff x="7967413" y="2001285"/>
            <a:chExt cx="1781511" cy="5481750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4CF8BA0-24FD-4276-816E-220F4D6C5464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FA82EB45-C819-4CE6-94EC-334EF6F8C14E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D8ED4D48-1A01-433A-9639-2C62FCCAD4CC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89E32F5-C123-413A-9B19-3F65CA506C9C}"/>
              </a:ext>
            </a:extLst>
          </p:cNvPr>
          <p:cNvGrpSpPr/>
          <p:nvPr/>
        </p:nvGrpSpPr>
        <p:grpSpPr>
          <a:xfrm rot="5400000" flipH="1">
            <a:off x="8341819" y="3190014"/>
            <a:ext cx="2110328" cy="4147905"/>
            <a:chOff x="7967413" y="2001285"/>
            <a:chExt cx="1781511" cy="5481750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5CCDC227-9927-4DAE-9467-85497860324F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E6E662F-27C0-4D4F-99F0-FCB29E9EB3DC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8EB6FDB5-28FB-4E8D-92D5-D84D9BBA37F1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30473001-086E-49CC-A253-6A2540180C56}"/>
              </a:ext>
            </a:extLst>
          </p:cNvPr>
          <p:cNvSpPr/>
          <p:nvPr/>
        </p:nvSpPr>
        <p:spPr>
          <a:xfrm rot="5400000">
            <a:off x="3702488" y="-596462"/>
            <a:ext cx="660872" cy="4215613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83F41AA4-E792-4CDC-B94C-54278F1CAF2B}"/>
              </a:ext>
            </a:extLst>
          </p:cNvPr>
          <p:cNvGrpSpPr/>
          <p:nvPr/>
        </p:nvGrpSpPr>
        <p:grpSpPr>
          <a:xfrm rot="5400000" flipH="1">
            <a:off x="3001238" y="469633"/>
            <a:ext cx="1348027" cy="4147905"/>
            <a:chOff x="7967413" y="2001285"/>
            <a:chExt cx="1781511" cy="5481750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23A33B-C004-42B1-B4D0-6C1ACD71847D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16B087A0-03B4-4426-BCD1-74887AF2E37F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77E7A29A-C2C5-4D45-A342-FF6509FA7614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43ADFF6B-D81F-4583-8884-297B213CEC16}"/>
              </a:ext>
            </a:extLst>
          </p:cNvPr>
          <p:cNvGrpSpPr/>
          <p:nvPr/>
        </p:nvGrpSpPr>
        <p:grpSpPr>
          <a:xfrm rot="5400000" flipH="1">
            <a:off x="2988540" y="1643526"/>
            <a:ext cx="1348027" cy="4147905"/>
            <a:chOff x="7967413" y="2001285"/>
            <a:chExt cx="1781511" cy="5481750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2439EA68-50D2-42A2-98D2-A1FC3DBC8E21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98BAA459-B396-4111-ACEF-C8DED1ECC0E6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1BC7D26-A040-4D7A-AEA7-D949C83422C1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A67285C3-3E01-4D0D-8718-EC1BADC20D2E}"/>
              </a:ext>
            </a:extLst>
          </p:cNvPr>
          <p:cNvGrpSpPr/>
          <p:nvPr/>
        </p:nvGrpSpPr>
        <p:grpSpPr>
          <a:xfrm rot="5400000" flipH="1">
            <a:off x="2577800" y="3238876"/>
            <a:ext cx="2169506" cy="4147905"/>
            <a:chOff x="7967413" y="2001285"/>
            <a:chExt cx="1781511" cy="5481750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C2BE85D-59A9-4E89-AB79-56584B16C340}"/>
                </a:ext>
              </a:extLst>
            </p:cNvPr>
            <p:cNvSpPr txBox="1"/>
            <p:nvPr/>
          </p:nvSpPr>
          <p:spPr>
            <a:xfrm>
              <a:off x="8718460" y="2001285"/>
              <a:ext cx="1030464" cy="903528"/>
            </a:xfrm>
            <a:prstGeom prst="hexagon">
              <a:avLst/>
            </a:prstGeom>
            <a:noFill/>
            <a:ln w="57150">
              <a:solidFill>
                <a:srgbClr val="007E68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E31CEEF8-0F38-4570-8DB4-CF76F5020F0F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706597" y="5219503"/>
              <a:ext cx="4524348" cy="2715"/>
            </a:xfrm>
            <a:prstGeom prst="line">
              <a:avLst/>
            </a:prstGeom>
            <a:ln>
              <a:solidFill>
                <a:srgbClr val="007E68"/>
              </a:solidFill>
              <a:round/>
              <a:headEnd type="oval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C30EC267-AEEC-4126-AAEB-C2944D040A99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082986" y="2323212"/>
              <a:ext cx="522615" cy="748331"/>
            </a:xfrm>
            <a:prstGeom prst="line">
              <a:avLst/>
            </a:prstGeom>
            <a:ln w="19050">
              <a:solidFill>
                <a:srgbClr val="007E68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3460B163-F146-4702-8A40-A889FF386A53}"/>
              </a:ext>
            </a:extLst>
          </p:cNvPr>
          <p:cNvSpPr txBox="1"/>
          <p:nvPr/>
        </p:nvSpPr>
        <p:spPr>
          <a:xfrm>
            <a:off x="9829960" y="3699465"/>
            <a:ext cx="1308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solidFill>
                  <a:srgbClr val="007E68"/>
                </a:solidFill>
              </a:rPr>
              <a:t>المسؤول وضابط التواصل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3C1607-CAE4-46C1-ADA7-A6E228D0050F}"/>
              </a:ext>
            </a:extLst>
          </p:cNvPr>
          <p:cNvSpPr txBox="1"/>
          <p:nvPr/>
        </p:nvSpPr>
        <p:spPr>
          <a:xfrm>
            <a:off x="7645821" y="1784935"/>
            <a:ext cx="2592182" cy="1477328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المجتمعية </a:t>
            </a:r>
          </a:p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المرور </a:t>
            </a:r>
          </a:p>
          <a:p>
            <a:pPr algn="r"/>
            <a:r>
              <a:rPr lang="ar-SA" dirty="0" err="1">
                <a:solidFill>
                  <a:schemeClr val="bg1">
                    <a:lumMod val="65000"/>
                  </a:schemeClr>
                </a:solidFill>
              </a:rPr>
              <a:t>الشرطه</a:t>
            </a:r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r>
              <a:rPr lang="ar-SA" dirty="0" err="1">
                <a:solidFill>
                  <a:schemeClr val="bg1">
                    <a:lumMod val="65000"/>
                  </a:schemeClr>
                </a:solidFill>
              </a:rPr>
              <a:t>الصحه</a:t>
            </a:r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r>
              <a:rPr lang="ar-SA" dirty="0" err="1">
                <a:solidFill>
                  <a:schemeClr val="bg1">
                    <a:lumMod val="65000"/>
                  </a:schemeClr>
                </a:solidFill>
              </a:rPr>
              <a:t>الامانه</a:t>
            </a:r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7465027-69B0-410E-B4E2-73E76F1C9D65}"/>
              </a:ext>
            </a:extLst>
          </p:cNvPr>
          <p:cNvSpPr txBox="1"/>
          <p:nvPr/>
        </p:nvSpPr>
        <p:spPr>
          <a:xfrm>
            <a:off x="7421286" y="3940597"/>
            <a:ext cx="2592182" cy="369332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*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F1E896-17D0-42AB-AA66-592DD9C38C1B}"/>
              </a:ext>
            </a:extLst>
          </p:cNvPr>
          <p:cNvSpPr txBox="1"/>
          <p:nvPr/>
        </p:nvSpPr>
        <p:spPr>
          <a:xfrm>
            <a:off x="7430137" y="5088175"/>
            <a:ext cx="2592182" cy="369332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*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22DF539-2497-45B2-8B62-CF3F30B08121}"/>
              </a:ext>
            </a:extLst>
          </p:cNvPr>
          <p:cNvSpPr txBox="1"/>
          <p:nvPr/>
        </p:nvSpPr>
        <p:spPr>
          <a:xfrm>
            <a:off x="9763068" y="5031953"/>
            <a:ext cx="1308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solidFill>
                  <a:srgbClr val="007E68"/>
                </a:solidFill>
              </a:rPr>
              <a:t>المهام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8BF487F-397E-4F2F-9622-8EB5C3320F98}"/>
              </a:ext>
            </a:extLst>
          </p:cNvPr>
          <p:cNvSpPr txBox="1"/>
          <p:nvPr/>
        </p:nvSpPr>
        <p:spPr>
          <a:xfrm>
            <a:off x="4490432" y="2585148"/>
            <a:ext cx="63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b="1" dirty="0">
                <a:solidFill>
                  <a:srgbClr val="007E68"/>
                </a:solidFill>
              </a:rPr>
              <a:t>الإدارة/الجهة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EC292DC-4086-41F8-9095-7B6D4E4472B5}"/>
              </a:ext>
            </a:extLst>
          </p:cNvPr>
          <p:cNvSpPr txBox="1"/>
          <p:nvPr/>
        </p:nvSpPr>
        <p:spPr>
          <a:xfrm>
            <a:off x="1886025" y="1891703"/>
            <a:ext cx="2592182" cy="369332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*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FD99300-8A65-4E55-938A-6174C3B2493C}"/>
              </a:ext>
            </a:extLst>
          </p:cNvPr>
          <p:cNvSpPr txBox="1"/>
          <p:nvPr/>
        </p:nvSpPr>
        <p:spPr>
          <a:xfrm>
            <a:off x="4203690" y="3767815"/>
            <a:ext cx="1308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solidFill>
                  <a:srgbClr val="007E68"/>
                </a:solidFill>
              </a:rPr>
              <a:t>المسؤول وضابط التواصل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9C486B1-ED53-4292-8581-B32BE344BBE4}"/>
              </a:ext>
            </a:extLst>
          </p:cNvPr>
          <p:cNvSpPr txBox="1"/>
          <p:nvPr/>
        </p:nvSpPr>
        <p:spPr>
          <a:xfrm>
            <a:off x="1795016" y="4008947"/>
            <a:ext cx="2592182" cy="369332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*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02C886CD-C71B-4421-972B-336281A3C17F}"/>
              </a:ext>
            </a:extLst>
          </p:cNvPr>
          <p:cNvSpPr txBox="1"/>
          <p:nvPr/>
        </p:nvSpPr>
        <p:spPr>
          <a:xfrm>
            <a:off x="1803867" y="5156525"/>
            <a:ext cx="2592182" cy="369332"/>
          </a:xfrm>
          <a:prstGeom prst="rect">
            <a:avLst/>
          </a:prstGeom>
          <a:noFill/>
          <a:ln>
            <a:solidFill>
              <a:srgbClr val="007E68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solidFill>
                  <a:schemeClr val="bg1">
                    <a:lumMod val="65000"/>
                  </a:schemeClr>
                </a:solidFill>
              </a:rPr>
              <a:t>*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F5B607D-559F-4A1E-9403-D9C9586EAF01}"/>
              </a:ext>
            </a:extLst>
          </p:cNvPr>
          <p:cNvSpPr txBox="1"/>
          <p:nvPr/>
        </p:nvSpPr>
        <p:spPr>
          <a:xfrm>
            <a:off x="4136798" y="5100303"/>
            <a:ext cx="1308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 dirty="0">
                <a:solidFill>
                  <a:srgbClr val="007E68"/>
                </a:solidFill>
              </a:rPr>
              <a:t>المهام</a:t>
            </a:r>
            <a:endParaRPr lang="en-GB" sz="1600" b="1" dirty="0">
              <a:solidFill>
                <a:srgbClr val="007E68"/>
              </a:solidFill>
            </a:endParaRPr>
          </a:p>
        </p:txBody>
      </p:sp>
      <p:pic>
        <p:nvPicPr>
          <p:cNvPr id="48" name="Graphic 47" descr="Male profile outline">
            <a:extLst>
              <a:ext uri="{FF2B5EF4-FFF2-40B4-BE49-F238E27FC236}">
                <a16:creationId xmlns:a16="http://schemas.microsoft.com/office/drawing/2014/main" id="{52F754F7-862F-464B-8999-37E93C50C1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83062" y="3127005"/>
            <a:ext cx="541145" cy="541145"/>
          </a:xfrm>
          <a:prstGeom prst="rect">
            <a:avLst/>
          </a:prstGeom>
        </p:spPr>
      </p:pic>
      <p:pic>
        <p:nvPicPr>
          <p:cNvPr id="4" name="Graphic 3" descr="Clipboard outline">
            <a:extLst>
              <a:ext uri="{FF2B5EF4-FFF2-40B4-BE49-F238E27FC236}">
                <a16:creationId xmlns:a16="http://schemas.microsoft.com/office/drawing/2014/main" id="{6B5AEC69-8641-4DE5-A09E-8248D24AA3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90842" y="4292015"/>
            <a:ext cx="633348" cy="633348"/>
          </a:xfrm>
          <a:prstGeom prst="rect">
            <a:avLst/>
          </a:prstGeom>
        </p:spPr>
      </p:pic>
      <p:pic>
        <p:nvPicPr>
          <p:cNvPr id="6" name="Graphic 5" descr="Building outline">
            <a:extLst>
              <a:ext uri="{FF2B5EF4-FFF2-40B4-BE49-F238E27FC236}">
                <a16:creationId xmlns:a16="http://schemas.microsoft.com/office/drawing/2014/main" id="{C535D6CE-FBC0-4D1C-9268-21214EA30C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820045" y="1923028"/>
            <a:ext cx="637568" cy="637568"/>
          </a:xfrm>
          <a:prstGeom prst="rect">
            <a:avLst/>
          </a:prstGeom>
        </p:spPr>
      </p:pic>
      <p:pic>
        <p:nvPicPr>
          <p:cNvPr id="53" name="Graphic 52" descr="Building outline">
            <a:extLst>
              <a:ext uri="{FF2B5EF4-FFF2-40B4-BE49-F238E27FC236}">
                <a16:creationId xmlns:a16="http://schemas.microsoft.com/office/drawing/2014/main" id="{0D36A83E-24E4-4C2C-B0A3-F0A0B548D5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01429" y="1913445"/>
            <a:ext cx="637568" cy="637568"/>
          </a:xfrm>
          <a:prstGeom prst="rect">
            <a:avLst/>
          </a:prstGeom>
        </p:spPr>
      </p:pic>
      <p:pic>
        <p:nvPicPr>
          <p:cNvPr id="54" name="Graphic 53" descr="Clipboard outline">
            <a:extLst>
              <a:ext uri="{FF2B5EF4-FFF2-40B4-BE49-F238E27FC236}">
                <a16:creationId xmlns:a16="http://schemas.microsoft.com/office/drawing/2014/main" id="{8203A843-05AC-4BE8-9047-6B69130246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88167" y="4310734"/>
            <a:ext cx="633348" cy="633348"/>
          </a:xfrm>
          <a:prstGeom prst="rect">
            <a:avLst/>
          </a:prstGeom>
        </p:spPr>
      </p:pic>
      <p:pic>
        <p:nvPicPr>
          <p:cNvPr id="55" name="Graphic 54" descr="Male profile outline">
            <a:extLst>
              <a:ext uri="{FF2B5EF4-FFF2-40B4-BE49-F238E27FC236}">
                <a16:creationId xmlns:a16="http://schemas.microsoft.com/office/drawing/2014/main" id="{DA536DEA-6054-4130-A9B7-88D6A7967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03894" y="3146486"/>
            <a:ext cx="541145" cy="54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42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 descr="A logo with a cartoon character&#10;&#10;Description automatically generated">
            <a:extLst>
              <a:ext uri="{FF2B5EF4-FFF2-40B4-BE49-F238E27FC236}">
                <a16:creationId xmlns:a16="http://schemas.microsoft.com/office/drawing/2014/main" id="{28B3763E-0749-4FF6-9FE3-B878C4118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00" y="206205"/>
            <a:ext cx="1979676" cy="7770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8573C39-DABA-4CFF-8359-B433A07E9386}"/>
              </a:ext>
            </a:extLst>
          </p:cNvPr>
          <p:cNvSpPr/>
          <p:nvPr/>
        </p:nvSpPr>
        <p:spPr>
          <a:xfrm>
            <a:off x="139700" y="88900"/>
            <a:ext cx="11912600" cy="65628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1EFBDAB-8EF5-4472-AA2D-0E8ABFF4A8A1}"/>
              </a:ext>
            </a:extLst>
          </p:cNvPr>
          <p:cNvGrpSpPr/>
          <p:nvPr/>
        </p:nvGrpSpPr>
        <p:grpSpPr>
          <a:xfrm flipH="1">
            <a:off x="7715773" y="2447692"/>
            <a:ext cx="3841609" cy="1032882"/>
            <a:chOff x="6853790" y="2115725"/>
            <a:chExt cx="3841609" cy="1032882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E436B34C-5166-4CC8-83A9-FE151AE3DCE9}"/>
                </a:ext>
              </a:extLst>
            </p:cNvPr>
            <p:cNvGrpSpPr/>
            <p:nvPr/>
          </p:nvGrpSpPr>
          <p:grpSpPr>
            <a:xfrm>
              <a:off x="6853790" y="2418788"/>
              <a:ext cx="1340179" cy="729819"/>
              <a:chOff x="2986069" y="2433475"/>
              <a:chExt cx="2650428" cy="1239520"/>
            </a:xfrm>
          </p:grpSpPr>
          <p:sp>
            <p:nvSpPr>
              <p:cNvPr id="87" name="Hexagon 86">
                <a:extLst>
                  <a:ext uri="{FF2B5EF4-FFF2-40B4-BE49-F238E27FC236}">
                    <a16:creationId xmlns:a16="http://schemas.microsoft.com/office/drawing/2014/main" id="{A5364AA1-5F51-4DA3-9CC4-4FBDAC0DCAC4}"/>
                  </a:ext>
                </a:extLst>
              </p:cNvPr>
              <p:cNvSpPr/>
              <p:nvPr/>
            </p:nvSpPr>
            <p:spPr>
              <a:xfrm rot="20134765">
                <a:off x="2986069" y="2545538"/>
                <a:ext cx="1367488" cy="1127457"/>
              </a:xfrm>
              <a:prstGeom prst="hexagon">
                <a:avLst/>
              </a:prstGeom>
              <a:noFill/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8961654A-453A-4D55-9908-D91EC3EB979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4652766" y="2062480"/>
                <a:ext cx="612736" cy="1354726"/>
              </a:xfrm>
              <a:prstGeom prst="line">
                <a:avLst/>
              </a:prstGeom>
              <a:ln w="28575">
                <a:solidFill>
                  <a:schemeClr val="accent6">
                    <a:lumMod val="75000"/>
                  </a:schemeClr>
                </a:solidFill>
                <a:head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 useBgFill="1">
          <p:nvSpPr>
            <p:cNvPr id="86" name="Rectangle: Top Corners Rounded 85">
              <a:extLst>
                <a:ext uri="{FF2B5EF4-FFF2-40B4-BE49-F238E27FC236}">
                  <a16:creationId xmlns:a16="http://schemas.microsoft.com/office/drawing/2014/main" id="{C272F40A-2A33-486B-9CA9-7E09B04D6FC2}"/>
                </a:ext>
              </a:extLst>
            </p:cNvPr>
            <p:cNvSpPr/>
            <p:nvPr/>
          </p:nvSpPr>
          <p:spPr>
            <a:xfrm rot="5400000" flipV="1">
              <a:off x="9061223" y="1145387"/>
              <a:ext cx="663837" cy="2604514"/>
            </a:xfrm>
            <a:prstGeom prst="round2SameRect">
              <a:avLst>
                <a:gd name="adj1" fmla="val 50000"/>
                <a:gd name="adj2" fmla="val 0"/>
              </a:avLst>
            </a:prstGeom>
            <a:noFill/>
            <a:ln w="38100" cap="flat" cmpd="sng" algn="ctr">
              <a:gradFill flip="none" rotWithShape="1">
                <a:gsLst>
                  <a:gs pos="0">
                    <a:schemeClr val="accent6">
                      <a:lumMod val="33000"/>
                      <a:lumOff val="67000"/>
                    </a:schemeClr>
                  </a:gs>
                  <a:gs pos="46000">
                    <a:schemeClr val="accent6">
                      <a:lumMod val="95000"/>
                      <a:lumOff val="5000"/>
                    </a:schemeClr>
                  </a:gs>
                  <a:gs pos="100000">
                    <a:schemeClr val="accent6">
                      <a:lumMod val="6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A83DB0D0-680D-45A2-A156-3E8CEB63FC08}"/>
              </a:ext>
            </a:extLst>
          </p:cNvPr>
          <p:cNvSpPr/>
          <p:nvPr/>
        </p:nvSpPr>
        <p:spPr>
          <a:xfrm rot="5400000">
            <a:off x="8815034" y="-1499067"/>
            <a:ext cx="660872" cy="5678599"/>
          </a:xfrm>
          <a:prstGeom prst="roundRect">
            <a:avLst/>
          </a:prstGeom>
          <a:gradFill>
            <a:gsLst>
              <a:gs pos="0">
                <a:schemeClr val="accent6">
                  <a:lumMod val="51000"/>
                  <a:alpha val="10000"/>
                </a:schemeClr>
              </a:gs>
              <a:gs pos="100000">
                <a:srgbClr val="007E6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9449BE6-8584-42FE-9C9C-C51CE52E28F2}"/>
              </a:ext>
            </a:extLst>
          </p:cNvPr>
          <p:cNvSpPr txBox="1"/>
          <p:nvPr/>
        </p:nvSpPr>
        <p:spPr>
          <a:xfrm flipH="1">
            <a:off x="6990728" y="1098140"/>
            <a:ext cx="438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 Jannat LT" panose="01000000000000000000" pitchFamily="2" charset="-78"/>
                <a:cs typeface="A Jannat LT" panose="01000000000000000000" pitchFamily="2" charset="-78"/>
              </a:rPr>
              <a:t>الإعلام وطريقة الإعلان</a:t>
            </a:r>
            <a:endParaRPr lang="en-GB" sz="2800" b="1" dirty="0"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8191E6A-F019-4F89-AFD6-4FDC7AB1A863}"/>
              </a:ext>
            </a:extLst>
          </p:cNvPr>
          <p:cNvGrpSpPr/>
          <p:nvPr/>
        </p:nvGrpSpPr>
        <p:grpSpPr>
          <a:xfrm flipH="1">
            <a:off x="6990729" y="3394126"/>
            <a:ext cx="3841609" cy="1032882"/>
            <a:chOff x="6853790" y="2115725"/>
            <a:chExt cx="3841609" cy="103288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86487870-E83B-46FC-9647-18AB9C55858C}"/>
                </a:ext>
              </a:extLst>
            </p:cNvPr>
            <p:cNvGrpSpPr/>
            <p:nvPr/>
          </p:nvGrpSpPr>
          <p:grpSpPr>
            <a:xfrm>
              <a:off x="6853790" y="2418788"/>
              <a:ext cx="1340179" cy="729819"/>
              <a:chOff x="2986069" y="2433475"/>
              <a:chExt cx="2650428" cy="1239520"/>
            </a:xfrm>
          </p:grpSpPr>
          <p:sp>
            <p:nvSpPr>
              <p:cNvPr id="118" name="Hexagon 117">
                <a:extLst>
                  <a:ext uri="{FF2B5EF4-FFF2-40B4-BE49-F238E27FC236}">
                    <a16:creationId xmlns:a16="http://schemas.microsoft.com/office/drawing/2014/main" id="{F4B7CD0C-3B85-4BB1-B591-F18B60E5CB86}"/>
                  </a:ext>
                </a:extLst>
              </p:cNvPr>
              <p:cNvSpPr/>
              <p:nvPr/>
            </p:nvSpPr>
            <p:spPr>
              <a:xfrm rot="20134765">
                <a:off x="2986069" y="2545538"/>
                <a:ext cx="1367488" cy="1127457"/>
              </a:xfrm>
              <a:prstGeom prst="hexagon">
                <a:avLst/>
              </a:prstGeom>
              <a:noFill/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F889F509-3584-4628-BA8D-C73B8E3AD67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4652766" y="2062480"/>
                <a:ext cx="612736" cy="1354726"/>
              </a:xfrm>
              <a:prstGeom prst="line">
                <a:avLst/>
              </a:prstGeom>
              <a:ln w="28575">
                <a:solidFill>
                  <a:schemeClr val="accent6">
                    <a:lumMod val="75000"/>
                  </a:schemeClr>
                </a:solidFill>
                <a:head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 useBgFill="1">
          <p:nvSpPr>
            <p:cNvPr id="117" name="Rectangle: Top Corners Rounded 116">
              <a:extLst>
                <a:ext uri="{FF2B5EF4-FFF2-40B4-BE49-F238E27FC236}">
                  <a16:creationId xmlns:a16="http://schemas.microsoft.com/office/drawing/2014/main" id="{CFA9F98C-3463-46E6-AE6F-886C490FA372}"/>
                </a:ext>
              </a:extLst>
            </p:cNvPr>
            <p:cNvSpPr/>
            <p:nvPr/>
          </p:nvSpPr>
          <p:spPr>
            <a:xfrm rot="5400000" flipV="1">
              <a:off x="9061223" y="1145387"/>
              <a:ext cx="663837" cy="2604514"/>
            </a:xfrm>
            <a:prstGeom prst="round2SameRect">
              <a:avLst>
                <a:gd name="adj1" fmla="val 50000"/>
                <a:gd name="adj2" fmla="val 0"/>
              </a:avLst>
            </a:prstGeom>
            <a:noFill/>
            <a:ln w="38100" cap="flat" cmpd="sng" algn="ctr">
              <a:gradFill flip="none" rotWithShape="1">
                <a:gsLst>
                  <a:gs pos="0">
                    <a:schemeClr val="accent6">
                      <a:lumMod val="33000"/>
                      <a:lumOff val="67000"/>
                    </a:schemeClr>
                  </a:gs>
                  <a:gs pos="46000">
                    <a:schemeClr val="accent6">
                      <a:lumMod val="95000"/>
                      <a:lumOff val="5000"/>
                    </a:schemeClr>
                  </a:gs>
                  <a:gs pos="100000">
                    <a:schemeClr val="accent6">
                      <a:lumMod val="6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31EF87B3-B1FA-48D8-B7AC-C069A7631ED7}"/>
              </a:ext>
            </a:extLst>
          </p:cNvPr>
          <p:cNvGrpSpPr/>
          <p:nvPr/>
        </p:nvGrpSpPr>
        <p:grpSpPr>
          <a:xfrm flipH="1">
            <a:off x="5176421" y="4642037"/>
            <a:ext cx="3841609" cy="1032882"/>
            <a:chOff x="6853790" y="2115725"/>
            <a:chExt cx="3841609" cy="1032882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7DCB72A0-0962-4C28-9C08-9C6560C3EC8B}"/>
                </a:ext>
              </a:extLst>
            </p:cNvPr>
            <p:cNvGrpSpPr/>
            <p:nvPr/>
          </p:nvGrpSpPr>
          <p:grpSpPr>
            <a:xfrm>
              <a:off x="6853790" y="2418788"/>
              <a:ext cx="1340179" cy="729819"/>
              <a:chOff x="2986069" y="2433475"/>
              <a:chExt cx="2650428" cy="1239520"/>
            </a:xfrm>
          </p:grpSpPr>
          <p:sp>
            <p:nvSpPr>
              <p:cNvPr id="133" name="Hexagon 132">
                <a:extLst>
                  <a:ext uri="{FF2B5EF4-FFF2-40B4-BE49-F238E27FC236}">
                    <a16:creationId xmlns:a16="http://schemas.microsoft.com/office/drawing/2014/main" id="{9FAF1BD8-230C-4E02-9456-C70B027B0B97}"/>
                  </a:ext>
                </a:extLst>
              </p:cNvPr>
              <p:cNvSpPr/>
              <p:nvPr/>
            </p:nvSpPr>
            <p:spPr>
              <a:xfrm rot="20134765">
                <a:off x="2986069" y="2545538"/>
                <a:ext cx="1367488" cy="1127457"/>
              </a:xfrm>
              <a:prstGeom prst="hexagon">
                <a:avLst/>
              </a:prstGeom>
              <a:noFill/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18677C8-FB20-4973-B5A3-EEF6CF908AB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4652766" y="2062480"/>
                <a:ext cx="612736" cy="1354726"/>
              </a:xfrm>
              <a:prstGeom prst="line">
                <a:avLst/>
              </a:prstGeom>
              <a:ln w="28575">
                <a:solidFill>
                  <a:schemeClr val="accent6">
                    <a:lumMod val="75000"/>
                  </a:schemeClr>
                </a:solidFill>
                <a:head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 useBgFill="1">
          <p:nvSpPr>
            <p:cNvPr id="132" name="Rectangle: Top Corners Rounded 131">
              <a:extLst>
                <a:ext uri="{FF2B5EF4-FFF2-40B4-BE49-F238E27FC236}">
                  <a16:creationId xmlns:a16="http://schemas.microsoft.com/office/drawing/2014/main" id="{28929E9D-584A-4A09-B252-7D97EE7CB05E}"/>
                </a:ext>
              </a:extLst>
            </p:cNvPr>
            <p:cNvSpPr/>
            <p:nvPr/>
          </p:nvSpPr>
          <p:spPr>
            <a:xfrm rot="5400000" flipV="1">
              <a:off x="9061223" y="1145387"/>
              <a:ext cx="663837" cy="2604514"/>
            </a:xfrm>
            <a:prstGeom prst="round2SameRect">
              <a:avLst>
                <a:gd name="adj1" fmla="val 50000"/>
                <a:gd name="adj2" fmla="val 0"/>
              </a:avLst>
            </a:prstGeom>
            <a:noFill/>
            <a:ln w="38100" cap="flat" cmpd="sng" algn="ctr">
              <a:gradFill flip="none" rotWithShape="1">
                <a:gsLst>
                  <a:gs pos="0">
                    <a:schemeClr val="accent6">
                      <a:lumMod val="33000"/>
                      <a:lumOff val="67000"/>
                    </a:schemeClr>
                  </a:gs>
                  <a:gs pos="46000">
                    <a:schemeClr val="accent6">
                      <a:lumMod val="95000"/>
                      <a:lumOff val="5000"/>
                    </a:schemeClr>
                  </a:gs>
                  <a:gs pos="100000">
                    <a:schemeClr val="accent6">
                      <a:lumMod val="6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42B472F0-5B74-4E5A-92B2-6C5D275F64F9}"/>
              </a:ext>
            </a:extLst>
          </p:cNvPr>
          <p:cNvGrpSpPr/>
          <p:nvPr/>
        </p:nvGrpSpPr>
        <p:grpSpPr>
          <a:xfrm flipH="1">
            <a:off x="2740886" y="2293874"/>
            <a:ext cx="3841609" cy="1032882"/>
            <a:chOff x="6853790" y="2115725"/>
            <a:chExt cx="3841609" cy="1032882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33C3165C-C052-4839-8BC7-667FFC7C664B}"/>
                </a:ext>
              </a:extLst>
            </p:cNvPr>
            <p:cNvGrpSpPr/>
            <p:nvPr/>
          </p:nvGrpSpPr>
          <p:grpSpPr>
            <a:xfrm>
              <a:off x="6853790" y="2418788"/>
              <a:ext cx="1340179" cy="729819"/>
              <a:chOff x="2986069" y="2433475"/>
              <a:chExt cx="2650428" cy="1239520"/>
            </a:xfrm>
          </p:grpSpPr>
          <p:sp>
            <p:nvSpPr>
              <p:cNvPr id="143" name="Hexagon 142">
                <a:extLst>
                  <a:ext uri="{FF2B5EF4-FFF2-40B4-BE49-F238E27FC236}">
                    <a16:creationId xmlns:a16="http://schemas.microsoft.com/office/drawing/2014/main" id="{0BFA7B93-13DC-4FCD-861E-63033A012D74}"/>
                  </a:ext>
                </a:extLst>
              </p:cNvPr>
              <p:cNvSpPr/>
              <p:nvPr/>
            </p:nvSpPr>
            <p:spPr>
              <a:xfrm rot="20134765">
                <a:off x="2986069" y="2545538"/>
                <a:ext cx="1367488" cy="1127457"/>
              </a:xfrm>
              <a:prstGeom prst="hexagon">
                <a:avLst/>
              </a:prstGeom>
              <a:noFill/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B1D1D194-2A07-4E92-A52C-2BEC71EC9D1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4652766" y="2062480"/>
                <a:ext cx="612736" cy="1354726"/>
              </a:xfrm>
              <a:prstGeom prst="line">
                <a:avLst/>
              </a:prstGeom>
              <a:ln w="28575">
                <a:solidFill>
                  <a:schemeClr val="accent6">
                    <a:lumMod val="75000"/>
                  </a:schemeClr>
                </a:solidFill>
                <a:head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 useBgFill="1">
          <p:nvSpPr>
            <p:cNvPr id="142" name="Rectangle: Top Corners Rounded 141">
              <a:extLst>
                <a:ext uri="{FF2B5EF4-FFF2-40B4-BE49-F238E27FC236}">
                  <a16:creationId xmlns:a16="http://schemas.microsoft.com/office/drawing/2014/main" id="{6C9D53B8-590E-42EC-BD40-BD7AF64661B9}"/>
                </a:ext>
              </a:extLst>
            </p:cNvPr>
            <p:cNvSpPr/>
            <p:nvPr/>
          </p:nvSpPr>
          <p:spPr>
            <a:xfrm rot="5400000" flipV="1">
              <a:off x="9061223" y="1145387"/>
              <a:ext cx="663837" cy="2604514"/>
            </a:xfrm>
            <a:prstGeom prst="round2SameRect">
              <a:avLst>
                <a:gd name="adj1" fmla="val 50000"/>
                <a:gd name="adj2" fmla="val 0"/>
              </a:avLst>
            </a:prstGeom>
            <a:noFill/>
            <a:ln w="38100" cap="flat" cmpd="sng" algn="ctr">
              <a:gradFill flip="none" rotWithShape="1">
                <a:gsLst>
                  <a:gs pos="0">
                    <a:schemeClr val="accent6">
                      <a:lumMod val="33000"/>
                      <a:lumOff val="67000"/>
                    </a:schemeClr>
                  </a:gs>
                  <a:gs pos="46000">
                    <a:schemeClr val="accent6">
                      <a:lumMod val="95000"/>
                      <a:lumOff val="5000"/>
                    </a:schemeClr>
                  </a:gs>
                  <a:gs pos="100000">
                    <a:schemeClr val="accent6">
                      <a:lumMod val="6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12B3F53E-4C0F-4F79-BBC9-98B034C3CB38}"/>
              </a:ext>
            </a:extLst>
          </p:cNvPr>
          <p:cNvGrpSpPr/>
          <p:nvPr/>
        </p:nvGrpSpPr>
        <p:grpSpPr>
          <a:xfrm flipH="1">
            <a:off x="2015842" y="3240308"/>
            <a:ext cx="3841609" cy="1032882"/>
            <a:chOff x="6853790" y="2115725"/>
            <a:chExt cx="3841609" cy="1032882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8FE3B6F-85F9-4020-B6B6-48B9B80F01BF}"/>
                </a:ext>
              </a:extLst>
            </p:cNvPr>
            <p:cNvGrpSpPr/>
            <p:nvPr/>
          </p:nvGrpSpPr>
          <p:grpSpPr>
            <a:xfrm>
              <a:off x="6853790" y="2418788"/>
              <a:ext cx="1340179" cy="729819"/>
              <a:chOff x="2986069" y="2433475"/>
              <a:chExt cx="2650428" cy="1239520"/>
            </a:xfrm>
          </p:grpSpPr>
          <p:sp>
            <p:nvSpPr>
              <p:cNvPr id="148" name="Hexagon 147">
                <a:extLst>
                  <a:ext uri="{FF2B5EF4-FFF2-40B4-BE49-F238E27FC236}">
                    <a16:creationId xmlns:a16="http://schemas.microsoft.com/office/drawing/2014/main" id="{5153F2A4-5916-4E48-BC4B-8DFEA422F105}"/>
                  </a:ext>
                </a:extLst>
              </p:cNvPr>
              <p:cNvSpPr/>
              <p:nvPr/>
            </p:nvSpPr>
            <p:spPr>
              <a:xfrm rot="20134765">
                <a:off x="2986069" y="2545538"/>
                <a:ext cx="1367488" cy="1127457"/>
              </a:xfrm>
              <a:prstGeom prst="hexagon">
                <a:avLst/>
              </a:prstGeom>
              <a:noFill/>
              <a:ln w="28575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EA3804-AD4E-4B41-A49B-29AB387EF86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4652766" y="2062480"/>
                <a:ext cx="612736" cy="1354726"/>
              </a:xfrm>
              <a:prstGeom prst="line">
                <a:avLst/>
              </a:prstGeom>
              <a:ln w="28575">
                <a:solidFill>
                  <a:schemeClr val="accent6">
                    <a:lumMod val="75000"/>
                  </a:schemeClr>
                </a:solidFill>
                <a:head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 useBgFill="1">
          <p:nvSpPr>
            <p:cNvPr id="147" name="Rectangle: Top Corners Rounded 146">
              <a:extLst>
                <a:ext uri="{FF2B5EF4-FFF2-40B4-BE49-F238E27FC236}">
                  <a16:creationId xmlns:a16="http://schemas.microsoft.com/office/drawing/2014/main" id="{1A387953-1266-4726-B8B6-CED54B4163D9}"/>
                </a:ext>
              </a:extLst>
            </p:cNvPr>
            <p:cNvSpPr/>
            <p:nvPr/>
          </p:nvSpPr>
          <p:spPr>
            <a:xfrm rot="5400000" flipV="1">
              <a:off x="9061223" y="1145387"/>
              <a:ext cx="663837" cy="2604514"/>
            </a:xfrm>
            <a:prstGeom prst="round2SameRect">
              <a:avLst>
                <a:gd name="adj1" fmla="val 50000"/>
                <a:gd name="adj2" fmla="val 0"/>
              </a:avLst>
            </a:prstGeom>
            <a:noFill/>
            <a:ln w="38100" cap="flat" cmpd="sng" algn="ctr">
              <a:gradFill flip="none" rotWithShape="1">
                <a:gsLst>
                  <a:gs pos="0">
                    <a:schemeClr val="accent6">
                      <a:lumMod val="33000"/>
                      <a:lumOff val="67000"/>
                    </a:schemeClr>
                  </a:gs>
                  <a:gs pos="46000">
                    <a:schemeClr val="accent6">
                      <a:lumMod val="95000"/>
                      <a:lumOff val="5000"/>
                    </a:schemeClr>
                  </a:gs>
                  <a:gs pos="100000">
                    <a:schemeClr val="accent6">
                      <a:lumMod val="6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164200AC-44D8-4898-AD0D-EC0C52D9B34F}"/>
              </a:ext>
            </a:extLst>
          </p:cNvPr>
          <p:cNvSpPr txBox="1"/>
          <p:nvPr/>
        </p:nvSpPr>
        <p:spPr>
          <a:xfrm>
            <a:off x="10389613" y="2567033"/>
            <a:ext cx="6375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b="1" dirty="0">
                <a:solidFill>
                  <a:srgbClr val="007E68"/>
                </a:solidFill>
              </a:rPr>
              <a:t>الجهة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4C1FAE28-AA2D-4199-9573-66666951DF1C}"/>
              </a:ext>
            </a:extLst>
          </p:cNvPr>
          <p:cNvSpPr txBox="1"/>
          <p:nvPr/>
        </p:nvSpPr>
        <p:spPr>
          <a:xfrm>
            <a:off x="9524625" y="3461361"/>
            <a:ext cx="11252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b="1" dirty="0">
                <a:solidFill>
                  <a:srgbClr val="007E68"/>
                </a:solidFill>
              </a:rPr>
              <a:t>وسائل النشر</a:t>
            </a:r>
            <a:endParaRPr lang="en-GB" sz="1600" b="1" dirty="0">
              <a:solidFill>
                <a:srgbClr val="007E68"/>
              </a:solidFill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38AC68BE-7BC3-48C4-8993-C459DD4D8B16}"/>
              </a:ext>
            </a:extLst>
          </p:cNvPr>
          <p:cNvSpPr txBox="1"/>
          <p:nvPr/>
        </p:nvSpPr>
        <p:spPr>
          <a:xfrm>
            <a:off x="5336103" y="2278830"/>
            <a:ext cx="124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>
                <a:solidFill>
                  <a:srgbClr val="007E68"/>
                </a:solidFill>
              </a:rPr>
              <a:t>الشخص المسؤول</a:t>
            </a:r>
            <a:endParaRPr lang="en-GB" sz="1400" b="1" dirty="0">
              <a:solidFill>
                <a:srgbClr val="007E68"/>
              </a:solidFill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C82C7D3-95AC-4E86-A28B-3AF67FAEC805}"/>
              </a:ext>
            </a:extLst>
          </p:cNvPr>
          <p:cNvSpPr txBox="1"/>
          <p:nvPr/>
        </p:nvSpPr>
        <p:spPr>
          <a:xfrm>
            <a:off x="4577683" y="2996545"/>
            <a:ext cx="9706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400" b="1" dirty="0">
                <a:solidFill>
                  <a:srgbClr val="007E68"/>
                </a:solidFill>
              </a:rPr>
              <a:t>عدد المشاركين المتوقع</a:t>
            </a:r>
            <a:endParaRPr lang="en-GB" sz="1400" b="1" dirty="0">
              <a:solidFill>
                <a:srgbClr val="007E68"/>
              </a:solidFill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8546AC7-1FA5-42F3-8B83-BD5E76B4DF24}"/>
              </a:ext>
            </a:extLst>
          </p:cNvPr>
          <p:cNvSpPr txBox="1"/>
          <p:nvPr/>
        </p:nvSpPr>
        <p:spPr>
          <a:xfrm>
            <a:off x="7734495" y="4671802"/>
            <a:ext cx="970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400" b="1" dirty="0">
                <a:solidFill>
                  <a:srgbClr val="007E68"/>
                </a:solidFill>
              </a:rPr>
              <a:t>الملاحظات</a:t>
            </a:r>
            <a:endParaRPr lang="en-GB" sz="1400" b="1" dirty="0">
              <a:solidFill>
                <a:srgbClr val="007E68"/>
              </a:solidFill>
            </a:endParaRPr>
          </a:p>
        </p:txBody>
      </p:sp>
      <p:pic>
        <p:nvPicPr>
          <p:cNvPr id="160" name="Graphic 159" descr="Male profile outline">
            <a:extLst>
              <a:ext uri="{FF2B5EF4-FFF2-40B4-BE49-F238E27FC236}">
                <a16:creationId xmlns:a16="http://schemas.microsoft.com/office/drawing/2014/main" id="{9C54DEC4-692C-412F-9453-54949EC3F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46922" y="2675507"/>
            <a:ext cx="541145" cy="541145"/>
          </a:xfrm>
          <a:prstGeom prst="rect">
            <a:avLst/>
          </a:prstGeom>
        </p:spPr>
      </p:pic>
      <p:pic>
        <p:nvPicPr>
          <p:cNvPr id="161" name="Graphic 160" descr="Business Growth outline">
            <a:extLst>
              <a:ext uri="{FF2B5EF4-FFF2-40B4-BE49-F238E27FC236}">
                <a16:creationId xmlns:a16="http://schemas.microsoft.com/office/drawing/2014/main" id="{1EDAD342-F217-46D8-A29C-532F961F29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62776" y="3600386"/>
            <a:ext cx="734579" cy="634389"/>
          </a:xfrm>
          <a:prstGeom prst="rect">
            <a:avLst/>
          </a:prstGeom>
        </p:spPr>
      </p:pic>
      <p:pic>
        <p:nvPicPr>
          <p:cNvPr id="41" name="Graphic 40" descr="Building outline">
            <a:extLst>
              <a:ext uri="{FF2B5EF4-FFF2-40B4-BE49-F238E27FC236}">
                <a16:creationId xmlns:a16="http://schemas.microsoft.com/office/drawing/2014/main" id="{360817F0-3A43-4284-A99D-76CCCE784F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892865" y="2812380"/>
            <a:ext cx="637568" cy="637568"/>
          </a:xfrm>
          <a:prstGeom prst="rect">
            <a:avLst/>
          </a:prstGeom>
        </p:spPr>
      </p:pic>
      <p:pic>
        <p:nvPicPr>
          <p:cNvPr id="3" name="Graphic 2" descr="Online Network outline">
            <a:extLst>
              <a:ext uri="{FF2B5EF4-FFF2-40B4-BE49-F238E27FC236}">
                <a16:creationId xmlns:a16="http://schemas.microsoft.com/office/drawing/2014/main" id="{2A0F05F4-E733-4105-A721-753E2467ED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V="1">
            <a:off x="10207376" y="3856028"/>
            <a:ext cx="541324" cy="541324"/>
          </a:xfrm>
          <a:prstGeom prst="rect">
            <a:avLst/>
          </a:prstGeom>
        </p:spPr>
      </p:pic>
      <p:pic>
        <p:nvPicPr>
          <p:cNvPr id="5" name="Graphic 4" descr="Postit Notes outline">
            <a:extLst>
              <a:ext uri="{FF2B5EF4-FFF2-40B4-BE49-F238E27FC236}">
                <a16:creationId xmlns:a16="http://schemas.microsoft.com/office/drawing/2014/main" id="{1602B68B-4A48-47D5-87F3-E32D246316A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29648" y="5092129"/>
            <a:ext cx="501288" cy="5012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A692A2-303B-4FC2-9303-3381C49C4D6D}"/>
              </a:ext>
            </a:extLst>
          </p:cNvPr>
          <p:cNvSpPr txBox="1"/>
          <p:nvPr/>
        </p:nvSpPr>
        <p:spPr>
          <a:xfrm>
            <a:off x="7792250" y="2577630"/>
            <a:ext cx="230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F7099CB-2665-4A67-84ED-7BB130D2D216}"/>
              </a:ext>
            </a:extLst>
          </p:cNvPr>
          <p:cNvSpPr txBox="1"/>
          <p:nvPr/>
        </p:nvSpPr>
        <p:spPr>
          <a:xfrm>
            <a:off x="6998661" y="3550069"/>
            <a:ext cx="230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9EAB337-2FC7-4F5B-BBD6-CEF57B2A844A}"/>
              </a:ext>
            </a:extLst>
          </p:cNvPr>
          <p:cNvSpPr txBox="1"/>
          <p:nvPr/>
        </p:nvSpPr>
        <p:spPr>
          <a:xfrm>
            <a:off x="5292295" y="4834987"/>
            <a:ext cx="230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18AFA86-DE88-401D-BCFA-D84707466F2A}"/>
              </a:ext>
            </a:extLst>
          </p:cNvPr>
          <p:cNvSpPr txBox="1"/>
          <p:nvPr/>
        </p:nvSpPr>
        <p:spPr>
          <a:xfrm>
            <a:off x="2091171" y="3387561"/>
            <a:ext cx="230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FDBF02F-7043-41DE-9A95-25B63AB39BF9}"/>
              </a:ext>
            </a:extLst>
          </p:cNvPr>
          <p:cNvSpPr txBox="1"/>
          <p:nvPr/>
        </p:nvSpPr>
        <p:spPr>
          <a:xfrm>
            <a:off x="2866694" y="2482465"/>
            <a:ext cx="230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/>
              <a:t>*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14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7024</TotalTime>
  <Words>215</Words>
  <Application>Microsoft Office PowerPoint</Application>
  <PresentationFormat>Widescreen</PresentationFormat>
  <Paragraphs>157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 Jannat LT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shahd</dc:creator>
  <cp:lastModifiedBy>shahd</cp:lastModifiedBy>
  <cp:revision>24</cp:revision>
  <dcterms:created xsi:type="dcterms:W3CDTF">2023-10-25T07:52:29Z</dcterms:created>
  <dcterms:modified xsi:type="dcterms:W3CDTF">2023-10-30T05:58:18Z</dcterms:modified>
</cp:coreProperties>
</file>